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7"/>
  </p:notesMasterIdLst>
  <p:sldIdLst>
    <p:sldId id="257" r:id="rId2"/>
    <p:sldId id="258" r:id="rId3"/>
    <p:sldId id="259" r:id="rId4"/>
    <p:sldId id="260" r:id="rId5"/>
    <p:sldId id="264" r:id="rId6"/>
    <p:sldId id="265" r:id="rId7"/>
    <p:sldId id="266" r:id="rId8"/>
    <p:sldId id="269" r:id="rId9"/>
    <p:sldId id="338" r:id="rId10"/>
    <p:sldId id="271" r:id="rId11"/>
    <p:sldId id="340" r:id="rId12"/>
    <p:sldId id="272" r:id="rId13"/>
    <p:sldId id="354" r:id="rId14"/>
    <p:sldId id="356" r:id="rId15"/>
    <p:sldId id="339" r:id="rId16"/>
    <p:sldId id="274" r:id="rId17"/>
    <p:sldId id="275" r:id="rId18"/>
    <p:sldId id="341" r:id="rId19"/>
    <p:sldId id="277" r:id="rId20"/>
    <p:sldId id="278" r:id="rId21"/>
    <p:sldId id="342" r:id="rId22"/>
    <p:sldId id="281" r:id="rId23"/>
    <p:sldId id="282" r:id="rId24"/>
    <p:sldId id="283" r:id="rId25"/>
    <p:sldId id="285" r:id="rId26"/>
    <p:sldId id="286" r:id="rId27"/>
    <p:sldId id="329" r:id="rId28"/>
    <p:sldId id="288" r:id="rId29"/>
    <p:sldId id="290" r:id="rId30"/>
    <p:sldId id="358" r:id="rId31"/>
    <p:sldId id="353" r:id="rId32"/>
    <p:sldId id="294" r:id="rId33"/>
    <p:sldId id="291" r:id="rId34"/>
    <p:sldId id="352" r:id="rId35"/>
    <p:sldId id="297" r:id="rId36"/>
    <p:sldId id="299" r:id="rId37"/>
    <p:sldId id="300" r:id="rId38"/>
    <p:sldId id="301" r:id="rId39"/>
    <p:sldId id="302" r:id="rId40"/>
    <p:sldId id="303" r:id="rId41"/>
    <p:sldId id="305" r:id="rId42"/>
    <p:sldId id="343" r:id="rId43"/>
    <p:sldId id="306" r:id="rId44"/>
    <p:sldId id="307" r:id="rId45"/>
    <p:sldId id="327" r:id="rId46"/>
    <p:sldId id="328" r:id="rId47"/>
    <p:sldId id="348" r:id="rId48"/>
    <p:sldId id="344" r:id="rId49"/>
    <p:sldId id="308" r:id="rId50"/>
    <p:sldId id="347" r:id="rId51"/>
    <p:sldId id="345" r:id="rId52"/>
    <p:sldId id="349" r:id="rId53"/>
    <p:sldId id="309" r:id="rId54"/>
    <p:sldId id="350" r:id="rId55"/>
    <p:sldId id="346" r:id="rId56"/>
    <p:sldId id="312" r:id="rId57"/>
    <p:sldId id="351" r:id="rId58"/>
    <p:sldId id="326" r:id="rId59"/>
    <p:sldId id="321" r:id="rId60"/>
    <p:sldId id="320" r:id="rId61"/>
    <p:sldId id="322" r:id="rId62"/>
    <p:sldId id="323" r:id="rId63"/>
    <p:sldId id="324" r:id="rId64"/>
    <p:sldId id="325" r:id="rId65"/>
    <p:sldId id="330" r:id="rId66"/>
  </p:sldIdLst>
  <p:sldSz cx="12192000" cy="6858000"/>
  <p:notesSz cx="6858000" cy="9144000"/>
  <p:defaultTextStyle>
    <a:defPPr>
      <a:defRPr lang="it-IT"/>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FDE8"/>
    <a:srgbClr val="FF0000"/>
    <a:srgbClr val="FBFABC"/>
    <a:srgbClr val="FFF4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6" d="100"/>
          <a:sy n="76" d="100"/>
        </p:scale>
        <p:origin x="58" y="211"/>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200">
                <a:latin typeface="Arial" panose="020B0604020202020204" pitchFamily="34" charset="0"/>
              </a:defRPr>
            </a:lvl1pPr>
          </a:lstStyle>
          <a:p>
            <a:pPr>
              <a:defRPr/>
            </a:pPr>
            <a:endParaRPr lang="it-IT" altLang="it-IT"/>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200">
                <a:latin typeface="Arial" panose="020B0604020202020204" pitchFamily="34" charset="0"/>
              </a:defRPr>
            </a:lvl1pPr>
          </a:lstStyle>
          <a:p>
            <a:pPr>
              <a:defRPr/>
            </a:pPr>
            <a:endParaRPr lang="it-IT" altLang="it-IT"/>
          </a:p>
        </p:txBody>
      </p:sp>
      <p:sp>
        <p:nvSpPr>
          <p:cNvPr id="2052"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it-IT" altLang="it-IT" noProof="0" smtClean="0"/>
              <a:t>Fare clic per modificare gli stili del testo dello schema</a:t>
            </a:r>
          </a:p>
          <a:p>
            <a:pPr lvl="1"/>
            <a:r>
              <a:rPr lang="it-IT" altLang="it-IT" noProof="0" smtClean="0"/>
              <a:t>Secondo livello</a:t>
            </a:r>
          </a:p>
          <a:p>
            <a:pPr lvl="2"/>
            <a:r>
              <a:rPr lang="it-IT" altLang="it-IT" noProof="0" smtClean="0"/>
              <a:t>Terzo livello</a:t>
            </a:r>
          </a:p>
          <a:p>
            <a:pPr lvl="3"/>
            <a:r>
              <a:rPr lang="it-IT" altLang="it-IT" noProof="0" smtClean="0"/>
              <a:t>Quarto livello</a:t>
            </a:r>
          </a:p>
          <a:p>
            <a:pPr lvl="4"/>
            <a:r>
              <a:rPr lang="it-IT" altLang="it-IT" noProof="0" smtClean="0"/>
              <a:t>Quinto livello</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eaLnBrk="1" hangingPunct="1">
              <a:defRPr sz="1200">
                <a:latin typeface="Arial" panose="020B0604020202020204" pitchFamily="34" charset="0"/>
              </a:defRPr>
            </a:lvl1pPr>
          </a:lstStyle>
          <a:p>
            <a:pPr>
              <a:defRPr/>
            </a:pPr>
            <a:endParaRPr lang="it-IT" altLang="it-IT"/>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B400A240-40F1-4339-8513-ADF138541881}" type="slidenum">
              <a:rPr lang="it-IT" altLang="it-IT"/>
              <a:pPr>
                <a:defRPr/>
              </a:pPr>
              <a:t>‹N›</a:t>
            </a:fld>
            <a:endParaRPr lang="it-IT" alt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BB69065-7A9D-4DA0-BEF4-6F2FA2FFE9DF}" type="slidenum">
              <a:rPr lang="it-IT" altLang="it-IT" smtClean="0"/>
              <a:pPr/>
              <a:t>1</a:t>
            </a:fld>
            <a:endParaRPr lang="it-IT" altLang="it-IT" smtClean="0"/>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egnaposto immagine diapositiva 1"/>
          <p:cNvSpPr>
            <a:spLocks noGrp="1" noRot="1" noChangeAspect="1" noTextEdit="1"/>
          </p:cNvSpPr>
          <p:nvPr>
            <p:ph type="sldImg"/>
          </p:nvPr>
        </p:nvSpPr>
        <p:spPr>
          <a:ln/>
        </p:spPr>
      </p:sp>
      <p:sp>
        <p:nvSpPr>
          <p:cNvPr id="27651" name="Segnaposto not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smtClean="0"/>
              <a:t>Luca evangelista, Guercino Barbieri 1653</a:t>
            </a:r>
          </a:p>
        </p:txBody>
      </p:sp>
      <p:sp>
        <p:nvSpPr>
          <p:cNvPr id="27652" name="Segnaposto numero diapositiva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AB19562-8FEE-4E75-9887-ADBD4E844DA3}" type="slidenum">
              <a:rPr lang="it-IT" altLang="it-IT" smtClean="0"/>
              <a:pPr/>
              <a:t>18</a:t>
            </a:fld>
            <a:endParaRPr lang="it-IT" altLang="it-IT"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B5DB4C5-69C7-4A18-B985-1A18D3C227A7}" type="slidenum">
              <a:rPr lang="it-IT" altLang="it-IT" smtClean="0"/>
              <a:pPr/>
              <a:t>20</a:t>
            </a:fld>
            <a:endParaRPr lang="it-IT" altLang="it-IT" smtClean="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smtClean="0"/>
              <a:t>Il</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egnaposto immagine diapositiva 1"/>
          <p:cNvSpPr>
            <a:spLocks noGrp="1" noRot="1" noChangeAspect="1" noTextEdit="1"/>
          </p:cNvSpPr>
          <p:nvPr>
            <p:ph type="sldImg"/>
          </p:nvPr>
        </p:nvSpPr>
        <p:spPr>
          <a:ln/>
        </p:spPr>
      </p:sp>
      <p:sp>
        <p:nvSpPr>
          <p:cNvPr id="32771" name="Segnaposto not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smtClean="0"/>
              <a:t>Il Rylands P52 è quasi universalmente considerato come il più antico frammento del Vangelo di Giovanni datato nel 125 ca.</a:t>
            </a:r>
          </a:p>
        </p:txBody>
      </p:sp>
      <p:sp>
        <p:nvSpPr>
          <p:cNvPr id="32772" name="Segnaposto numero diapositiva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F2CEBA7-0C96-4A08-8D6C-003AFE22433C}" type="slidenum">
              <a:rPr lang="it-IT" altLang="it-IT" smtClean="0"/>
              <a:pPr/>
              <a:t>21</a:t>
            </a:fld>
            <a:endParaRPr lang="it-IT" altLang="it-IT"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CC7E9E7-A6F6-41C5-9C18-F5A8B77BABEA}" type="slidenum">
              <a:rPr lang="it-IT" altLang="it-IT" smtClean="0"/>
              <a:pPr/>
              <a:t>24</a:t>
            </a:fld>
            <a:endParaRPr lang="it-IT" altLang="it-IT" smtClean="0"/>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solidFill>
                <a:schemeClr val="bg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8816534-9A60-4EFD-A285-F523E17AB0B2}" type="slidenum">
              <a:rPr lang="it-IT" altLang="it-IT" smtClean="0"/>
              <a:pPr/>
              <a:t>25</a:t>
            </a:fld>
            <a:endParaRPr lang="it-IT" altLang="it-IT" smtClean="0"/>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09852E0-7EF4-401E-9F60-E8C39424BD42}" type="slidenum">
              <a:rPr lang="it-IT" altLang="it-IT" smtClean="0"/>
              <a:pPr/>
              <a:t>27</a:t>
            </a:fld>
            <a:endParaRPr lang="it-IT" altLang="it-IT" smtClean="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z="1800" b="1" smtClean="0">
              <a:solidFill>
                <a:srgbClr val="F8FEBA"/>
              </a:solidFill>
              <a:latin typeface="Comic Sans MS" panose="030F0702030302020204" pitchFamily="66"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63E1280-F48B-4275-80E7-217912F2CB18}" type="slidenum">
              <a:rPr lang="it-IT" altLang="it-IT" smtClean="0"/>
              <a:pPr/>
              <a:t>28</a:t>
            </a:fld>
            <a:endParaRPr lang="it-IT" altLang="it-IT" smtClean="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91919D9-ABB3-469E-9567-437448952922}" type="slidenum">
              <a:rPr lang="it-IT" altLang="it-IT" smtClean="0"/>
              <a:pPr/>
              <a:t>30</a:t>
            </a:fld>
            <a:endParaRPr lang="it-IT" altLang="it-IT" smtClean="0"/>
          </a:p>
        </p:txBody>
      </p:sp>
      <p:sp>
        <p:nvSpPr>
          <p:cNvPr id="5017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56DE3B00-D83C-4831-A638-C27DE477B119}" type="slidenum">
              <a:rPr lang="it-IT" altLang="it-IT" sz="1200"/>
              <a:pPr algn="r" eaLnBrk="1" hangingPunct="1"/>
              <a:t>30</a:t>
            </a:fld>
            <a:endParaRPr lang="it-IT" altLang="it-IT" sz="1200"/>
          </a:p>
        </p:txBody>
      </p:sp>
      <p:sp>
        <p:nvSpPr>
          <p:cNvPr id="50180" name="Rectangle 2"/>
          <p:cNvSpPr>
            <a:spLocks noGrp="1" noRot="1" noChangeAspect="1" noChangeArrowheads="1" noTextEdit="1"/>
          </p:cNvSpPr>
          <p:nvPr>
            <p:ph type="sldImg"/>
          </p:nvPr>
        </p:nvSpPr>
        <p:spPr>
          <a:ln/>
        </p:spPr>
      </p:sp>
      <p:sp>
        <p:nvSpPr>
          <p:cNvPr id="5018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dirty="0" smtClean="0"/>
              <a:t>Tarso</a:t>
            </a:r>
          </a:p>
        </p:txBody>
      </p:sp>
    </p:spTree>
    <p:extLst>
      <p:ext uri="{BB962C8B-B14F-4D97-AF65-F5344CB8AC3E}">
        <p14:creationId xmlns:p14="http://schemas.microsoft.com/office/powerpoint/2010/main" val="24122216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91919D9-ABB3-469E-9567-437448952922}" type="slidenum">
              <a:rPr lang="it-IT" altLang="it-IT" smtClean="0"/>
              <a:pPr/>
              <a:t>31</a:t>
            </a:fld>
            <a:endParaRPr lang="it-IT" altLang="it-IT" smtClean="0"/>
          </a:p>
        </p:txBody>
      </p:sp>
      <p:sp>
        <p:nvSpPr>
          <p:cNvPr id="5017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56DE3B00-D83C-4831-A638-C27DE477B119}" type="slidenum">
              <a:rPr lang="it-IT" altLang="it-IT" sz="1200"/>
              <a:pPr algn="r" eaLnBrk="1" hangingPunct="1"/>
              <a:t>31</a:t>
            </a:fld>
            <a:endParaRPr lang="it-IT" altLang="it-IT" sz="1200"/>
          </a:p>
        </p:txBody>
      </p:sp>
      <p:sp>
        <p:nvSpPr>
          <p:cNvPr id="50180" name="Rectangle 2"/>
          <p:cNvSpPr>
            <a:spLocks noGrp="1" noRot="1" noChangeAspect="1" noChangeArrowheads="1" noTextEdit="1"/>
          </p:cNvSpPr>
          <p:nvPr>
            <p:ph type="sldImg"/>
          </p:nvPr>
        </p:nvSpPr>
        <p:spPr>
          <a:ln/>
        </p:spPr>
      </p:sp>
      <p:sp>
        <p:nvSpPr>
          <p:cNvPr id="5018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dirty="0" smtClean="0"/>
              <a:t>Tarso</a:t>
            </a:r>
          </a:p>
        </p:txBody>
      </p:sp>
    </p:spTree>
    <p:extLst>
      <p:ext uri="{BB962C8B-B14F-4D97-AF65-F5344CB8AC3E}">
        <p14:creationId xmlns:p14="http://schemas.microsoft.com/office/powerpoint/2010/main" val="42687502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91919D9-ABB3-469E-9567-437448952922}" type="slidenum">
              <a:rPr lang="it-IT" altLang="it-IT" smtClean="0"/>
              <a:pPr/>
              <a:t>32</a:t>
            </a:fld>
            <a:endParaRPr lang="it-IT" altLang="it-IT" smtClean="0"/>
          </a:p>
        </p:txBody>
      </p:sp>
      <p:sp>
        <p:nvSpPr>
          <p:cNvPr id="5017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56DE3B00-D83C-4831-A638-C27DE477B119}" type="slidenum">
              <a:rPr lang="it-IT" altLang="it-IT" sz="1200"/>
              <a:pPr algn="r" eaLnBrk="1" hangingPunct="1"/>
              <a:t>32</a:t>
            </a:fld>
            <a:endParaRPr lang="it-IT" altLang="it-IT" sz="1200"/>
          </a:p>
        </p:txBody>
      </p:sp>
      <p:sp>
        <p:nvSpPr>
          <p:cNvPr id="50180" name="Rectangle 2"/>
          <p:cNvSpPr>
            <a:spLocks noGrp="1" noRot="1" noChangeAspect="1" noChangeArrowheads="1" noTextEdit="1"/>
          </p:cNvSpPr>
          <p:nvPr>
            <p:ph type="sldImg"/>
          </p:nvPr>
        </p:nvSpPr>
        <p:spPr>
          <a:ln/>
        </p:spPr>
      </p:sp>
      <p:sp>
        <p:nvSpPr>
          <p:cNvPr id="5018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48C11B8-66CD-498B-B06B-6672B9C8E555}" type="slidenum">
              <a:rPr lang="it-IT" altLang="it-IT" smtClean="0"/>
              <a:pPr/>
              <a:t>2</a:t>
            </a:fld>
            <a:endParaRPr lang="it-IT" altLang="it-IT" smtClean="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53A2720-DDAC-4268-A63B-15ABDC57C98D}" type="slidenum">
              <a:rPr lang="it-IT" altLang="it-IT" smtClean="0"/>
              <a:pPr/>
              <a:t>34</a:t>
            </a:fld>
            <a:endParaRPr lang="it-IT" altLang="it-IT" smtClean="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15849283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49182AE-2F1A-4F70-8122-EF5734C42F5E}" type="slidenum">
              <a:rPr lang="it-IT" altLang="it-IT" smtClean="0"/>
              <a:pPr/>
              <a:t>36</a:t>
            </a:fld>
            <a:endParaRPr lang="it-IT" altLang="it-IT" smtClean="0"/>
          </a:p>
        </p:txBody>
      </p:sp>
      <p:sp>
        <p:nvSpPr>
          <p:cNvPr id="5325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E506E5F9-945E-4835-B495-8C901ECBC0EE}" type="slidenum">
              <a:rPr lang="it-IT" altLang="it-IT" sz="1200"/>
              <a:pPr algn="r" eaLnBrk="1" hangingPunct="1"/>
              <a:t>36</a:t>
            </a:fld>
            <a:endParaRPr lang="it-IT" altLang="it-IT" sz="1200"/>
          </a:p>
        </p:txBody>
      </p:sp>
      <p:sp>
        <p:nvSpPr>
          <p:cNvPr id="53252" name="Rectangle 2"/>
          <p:cNvSpPr>
            <a:spLocks noGrp="1" noRot="1" noChangeAspect="1" noChangeArrowheads="1" noTextEdit="1"/>
          </p:cNvSpPr>
          <p:nvPr>
            <p:ph type="sldImg"/>
          </p:nvPr>
        </p:nvSpPr>
        <p:spPr>
          <a:ln/>
        </p:spPr>
      </p:sp>
      <p:sp>
        <p:nvSpPr>
          <p:cNvPr id="5325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AFFBC60-238C-471F-A68B-A24D939B875E}" type="slidenum">
              <a:rPr lang="it-IT" altLang="it-IT" smtClean="0"/>
              <a:pPr/>
              <a:t>37</a:t>
            </a:fld>
            <a:endParaRPr lang="it-IT" altLang="it-IT" smtClean="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9CC2E7F-FDE2-49B6-8676-AD3634676868}" type="slidenum">
              <a:rPr lang="it-IT" altLang="it-IT" smtClean="0"/>
              <a:pPr/>
              <a:t>38</a:t>
            </a:fld>
            <a:endParaRPr lang="it-IT" altLang="it-IT" smtClean="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F7962C7-623A-4383-926A-C81D01607703}" type="slidenum">
              <a:rPr lang="it-IT" altLang="it-IT" smtClean="0"/>
              <a:pPr/>
              <a:t>40</a:t>
            </a:fld>
            <a:endParaRPr lang="it-IT" altLang="it-IT" smtClean="0"/>
          </a:p>
        </p:txBody>
      </p:sp>
      <p:sp>
        <p:nvSpPr>
          <p:cNvPr id="6041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C97A669F-6244-4165-8BCA-8D1766746AC4}" type="slidenum">
              <a:rPr lang="it-IT" altLang="it-IT" sz="1200"/>
              <a:pPr algn="r" eaLnBrk="1" hangingPunct="1"/>
              <a:t>40</a:t>
            </a:fld>
            <a:endParaRPr lang="it-IT" altLang="it-IT" sz="1200"/>
          </a:p>
        </p:txBody>
      </p:sp>
      <p:sp>
        <p:nvSpPr>
          <p:cNvPr id="60420" name="Rectangle 2"/>
          <p:cNvSpPr>
            <a:spLocks noGrp="1" noRot="1" noChangeAspect="1" noChangeArrowheads="1" noTextEdit="1"/>
          </p:cNvSpPr>
          <p:nvPr>
            <p:ph type="sldImg"/>
          </p:nvPr>
        </p:nvSpPr>
        <p:spPr>
          <a:ln/>
        </p:spPr>
      </p:sp>
      <p:sp>
        <p:nvSpPr>
          <p:cNvPr id="6042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it-IT" altLang="it-IT" sz="800" b="1" smtClean="0"/>
              <a:t>Alcune notizie su Paolo</a:t>
            </a:r>
            <a:endParaRPr lang="it-IT" altLang="it-IT" sz="800" smtClean="0"/>
          </a:p>
          <a:p>
            <a:pPr eaLnBrk="1" hangingPunct="1">
              <a:lnSpc>
                <a:spcPct val="80000"/>
              </a:lnSpc>
            </a:pPr>
            <a:r>
              <a:rPr lang="it-IT" altLang="it-IT" sz="800" smtClean="0"/>
              <a:t>Le fonti principali per conoscere la vita di Paolo, un altro originale personaggio biblico, sono gli Atti degli Apostoli e le sue Lettere (o epistole) inserite nella Bibbia cristiana. A lui va il merito delle numerose riflessioni sia su Cristo che sulla Chiesa. </a:t>
            </a:r>
          </a:p>
          <a:p>
            <a:pPr eaLnBrk="1" hangingPunct="1">
              <a:lnSpc>
                <a:spcPct val="80000"/>
              </a:lnSpc>
            </a:pPr>
            <a:r>
              <a:rPr lang="it-IT" altLang="it-IT" sz="800" smtClean="0"/>
              <a:t>Paolo era un cittadino romano, ma era anche un ebreo fariseo di quelli convinti e di puro sangue. Egli era della discendenza di Beniamino: il famoso patriarca biblico.</a:t>
            </a:r>
            <a:r>
              <a:rPr lang="it-IT" altLang="it-IT" sz="800" smtClean="0">
                <a:hlinkClick r:id="" action="ppaction://noaction"/>
              </a:rPr>
              <a:t>[1]</a:t>
            </a:r>
            <a:r>
              <a:rPr lang="it-IT" altLang="it-IT" sz="800" smtClean="0"/>
              <a:t> Il suo nome ebraico era Saulo, perché appartenente, come il re Saul, alla tribù dei Beniaminiti. Fu un contemporaneo di Gesù, tuttavia non conobbe personalmente Gesù di Nazareth se non come apparizione del risorto. </a:t>
            </a:r>
          </a:p>
          <a:p>
            <a:pPr eaLnBrk="1" hangingPunct="1">
              <a:lnSpc>
                <a:spcPct val="80000"/>
              </a:lnSpc>
            </a:pPr>
            <a:r>
              <a:rPr lang="it-IT" altLang="it-IT" sz="800" smtClean="0"/>
              <a:t>Nacque attorno il 5 d.C.. a Tarso</a:t>
            </a:r>
            <a:r>
              <a:rPr lang="it-IT" altLang="it-IT" sz="800" smtClean="0">
                <a:hlinkClick r:id="" action="ppaction://noaction"/>
              </a:rPr>
              <a:t>[2]</a:t>
            </a:r>
            <a:r>
              <a:rPr lang="it-IT" altLang="it-IT" sz="800" smtClean="0"/>
              <a:t>, una delle città più prestigiose e importanti dell’impero romano per il centro commerciale, marittimo e culturale.</a:t>
            </a:r>
            <a:r>
              <a:rPr lang="it-IT" altLang="it-IT" sz="800" smtClean="0">
                <a:hlinkClick r:id="" action="ppaction://noaction"/>
              </a:rPr>
              <a:t>[3]</a:t>
            </a:r>
            <a:r>
              <a:rPr lang="it-IT" altLang="it-IT" sz="800" smtClean="0"/>
              <a:t> Essere cittadini di Tarso era una condizione molto prestigiosa che poteva permettere particolari garanzie e privilegi come ad esempio: non subire pene gravi come la flagellazione o la crocifissione; essere protetti contro le esecuzioni sommarie (linciaggio) o il godere del diritto di poter appellarsi direttamente all’imperatore. </a:t>
            </a:r>
          </a:p>
          <a:p>
            <a:pPr eaLnBrk="1" hangingPunct="1">
              <a:lnSpc>
                <a:spcPct val="80000"/>
              </a:lnSpc>
            </a:pPr>
            <a:r>
              <a:rPr lang="it-IT" altLang="it-IT" sz="800" smtClean="0"/>
              <a:t>Paolo, essendo Ebreo, aveva ulteriori privilegi. Nel 47 a.C. in una rivolta, alcuni Ebrei salvarono la vita a Cesare. Gli Ebrei ebbero da quell’anno l’esonero dal servizio militare, dal lavoro nel giorno di sabato, da certe tasse e dal culto di stato; avevano la libertà di professare la propria fede e di riscuotere, su tutto il territorio dell’impero, la tassa per il Tempio.</a:t>
            </a:r>
          </a:p>
          <a:p>
            <a:pPr eaLnBrk="1" hangingPunct="1">
              <a:lnSpc>
                <a:spcPct val="80000"/>
              </a:lnSpc>
            </a:pPr>
            <a:r>
              <a:rPr lang="it-IT" altLang="it-IT" sz="800" smtClean="0"/>
              <a:t>Da giovane Paolo studiò a Gerusalemme la Sacra Scrittura alla scuola del noto professore </a:t>
            </a:r>
            <a:r>
              <a:rPr lang="it-IT" altLang="it-IT" sz="800" i="1" smtClean="0"/>
              <a:t>Gamaliele il Vecchio</a:t>
            </a:r>
            <a:r>
              <a:rPr lang="it-IT" altLang="it-IT" sz="800" b="1" i="1" smtClean="0">
                <a:hlinkClick r:id="" action="ppaction://noaction"/>
              </a:rPr>
              <a:t>[4]</a:t>
            </a:r>
            <a:r>
              <a:rPr lang="it-IT" altLang="it-IT" sz="800" smtClean="0"/>
              <a:t> un allievo di Hillel, professore famoso per la sua interpretazione tollerante della Sacra Scrittura. </a:t>
            </a:r>
          </a:p>
          <a:p>
            <a:pPr eaLnBrk="1" hangingPunct="1">
              <a:lnSpc>
                <a:spcPct val="80000"/>
              </a:lnSpc>
            </a:pPr>
            <a:r>
              <a:rPr lang="it-IT" altLang="it-IT" sz="800" smtClean="0"/>
              <a:t>In uno dei suoi pellegrinaggi annuali a Gerusalemme conobbe i primi Cristiani particolarmente criticati per la loro dottrina contrastante e rivoluzionaria. Narra Luca che Paolo partecipò alla persecuzione cristiana fino a lapidare Stefano:</a:t>
            </a:r>
            <a:endParaRPr lang="it-IT" altLang="it-IT" sz="800" i="1" smtClean="0"/>
          </a:p>
          <a:p>
            <a:pPr eaLnBrk="1" hangingPunct="1">
              <a:lnSpc>
                <a:spcPct val="80000"/>
              </a:lnSpc>
            </a:pPr>
            <a:r>
              <a:rPr lang="it-IT" altLang="it-IT" sz="800" i="1" smtClean="0"/>
              <a:t>“Saulo era fra coloro che approvarono la sua uccisione. </a:t>
            </a:r>
          </a:p>
          <a:p>
            <a:pPr eaLnBrk="1" hangingPunct="1">
              <a:lnSpc>
                <a:spcPct val="80000"/>
              </a:lnSpc>
            </a:pPr>
            <a:r>
              <a:rPr lang="it-IT" altLang="it-IT" sz="800" i="1" smtClean="0"/>
              <a:t>In quel giorno scoppiò una violenta persecuzione contro la Chiesa di Gerusalemme e tutti, ad eccezione degli apostoli, furono dispersi nelle regioni della Giudea e della Samaria. Persone pie seppellirono Stefano e fecero un grande lutto per lui. Saulo intanto infuriava contro la Chiesa ed entrando nelle case prendeva uomini e donne e li faceva mettere in prigione.”</a:t>
            </a:r>
            <a:r>
              <a:rPr lang="it-IT" altLang="it-IT" sz="800" smtClean="0"/>
              <a:t> (Atti 8,1 - 3).</a:t>
            </a:r>
          </a:p>
          <a:p>
            <a:pPr eaLnBrk="1" hangingPunct="1">
              <a:lnSpc>
                <a:spcPct val="80000"/>
              </a:lnSpc>
            </a:pPr>
            <a:r>
              <a:rPr lang="it-IT" altLang="it-IT" sz="800" smtClean="0"/>
              <a:t>Damasco era una città dove andavano spesso a rifugiarsi i Cristiani: una “riserva naturale” che a Paolo non poteva sottrarsi. </a:t>
            </a:r>
          </a:p>
          <a:p>
            <a:pPr eaLnBrk="1" hangingPunct="1">
              <a:lnSpc>
                <a:spcPct val="80000"/>
              </a:lnSpc>
            </a:pPr>
            <a:r>
              <a:rPr lang="it-IT" altLang="it-IT" sz="800" smtClean="0"/>
              <a:t>Un giorno mentre Paolo percorreva la strada per arrestare i Cristiani avvenne un fatto straordinario. Luca, negli Atti degli apostoli lo racconta tre volte</a:t>
            </a:r>
            <a:r>
              <a:rPr lang="it-IT" altLang="it-IT" sz="800" smtClean="0">
                <a:hlinkClick r:id="" action="ppaction://noaction"/>
              </a:rPr>
              <a:t>[5]</a:t>
            </a:r>
            <a:r>
              <a:rPr lang="it-IT" altLang="it-IT" sz="800" smtClean="0"/>
              <a:t> e lo presenta come una grande manifestazione di Dio nello stile dell’Antico Testamento (es. Mosè) e non come apparizione di Gesù Risorto agli Apostoli.</a:t>
            </a:r>
          </a:p>
          <a:p>
            <a:pPr eaLnBrk="1" hangingPunct="1">
              <a:lnSpc>
                <a:spcPct val="80000"/>
              </a:lnSpc>
            </a:pPr>
            <a:r>
              <a:rPr lang="it-IT" altLang="it-IT" sz="800" smtClean="0"/>
              <a:t>“Saulo frattanto, sempre fremente minaccia strage contro i discepoli del Signore, si presentò al sommo sacerdote e gli chiese lettere per le sinagoghe di Damasco al fine di essere autorizzato a condurre in catene a Gerusalemme uomini e donne, seguaci della dottrina di Cristo, che avesse trovati. E avvenne che, mentre era in viaggio e stava per avvicinarsi a Damasco, all'improvviso lo avvolse una luce dal Cielo e cadendo a terra udì una voce che gli diceva: </a:t>
            </a:r>
            <a:endParaRPr lang="it-IT" altLang="it-IT" sz="800" i="1" smtClean="0"/>
          </a:p>
          <a:p>
            <a:pPr eaLnBrk="1" hangingPunct="1">
              <a:lnSpc>
                <a:spcPct val="80000"/>
              </a:lnSpc>
            </a:pPr>
            <a:r>
              <a:rPr lang="it-IT" altLang="it-IT" sz="800" i="1" smtClean="0"/>
              <a:t>«Saulo, Saulo, perché mi perseguiti?».</a:t>
            </a:r>
            <a:endParaRPr lang="it-IT" altLang="it-IT" sz="800" smtClean="0"/>
          </a:p>
          <a:p>
            <a:pPr eaLnBrk="1" hangingPunct="1">
              <a:lnSpc>
                <a:spcPct val="80000"/>
              </a:lnSpc>
            </a:pPr>
            <a:r>
              <a:rPr lang="it-IT" altLang="it-IT" sz="800" smtClean="0"/>
              <a:t>Rispose: </a:t>
            </a:r>
            <a:endParaRPr lang="it-IT" altLang="it-IT" sz="800" i="1" smtClean="0"/>
          </a:p>
          <a:p>
            <a:pPr eaLnBrk="1" hangingPunct="1">
              <a:lnSpc>
                <a:spcPct val="80000"/>
              </a:lnSpc>
            </a:pPr>
            <a:r>
              <a:rPr lang="it-IT" altLang="it-IT" sz="800" i="1" smtClean="0"/>
              <a:t>«Chi sei, o Signore?».</a:t>
            </a:r>
            <a:r>
              <a:rPr lang="it-IT" altLang="it-IT" sz="800" smtClean="0"/>
              <a:t> </a:t>
            </a:r>
          </a:p>
          <a:p>
            <a:pPr eaLnBrk="1" hangingPunct="1">
              <a:lnSpc>
                <a:spcPct val="80000"/>
              </a:lnSpc>
            </a:pPr>
            <a:r>
              <a:rPr lang="it-IT" altLang="it-IT" sz="800" smtClean="0"/>
              <a:t>E la voce: </a:t>
            </a:r>
            <a:endParaRPr lang="it-IT" altLang="it-IT" sz="800" i="1" smtClean="0"/>
          </a:p>
          <a:p>
            <a:pPr eaLnBrk="1" hangingPunct="1">
              <a:lnSpc>
                <a:spcPct val="80000"/>
              </a:lnSpc>
            </a:pPr>
            <a:r>
              <a:rPr lang="it-IT" altLang="it-IT" sz="800" i="1" smtClean="0"/>
              <a:t>Io sono Gesù, che tu perseguiti!</a:t>
            </a:r>
            <a:r>
              <a:rPr lang="it-IT" altLang="it-IT" sz="800" smtClean="0"/>
              <a:t> (Atti 9,1 - 5).</a:t>
            </a:r>
          </a:p>
          <a:p>
            <a:pPr eaLnBrk="1" hangingPunct="1">
              <a:lnSpc>
                <a:spcPct val="80000"/>
              </a:lnSpc>
            </a:pPr>
            <a:r>
              <a:rPr lang="it-IT" altLang="it-IT" sz="800" smtClean="0"/>
              <a:t>Ma Paolo perseguitava i Cristiani, non Gesù di Nazareth! Non aveva mai avuto l’occasione di conoscerlo in vita.</a:t>
            </a:r>
          </a:p>
          <a:p>
            <a:pPr eaLnBrk="1" hangingPunct="1">
              <a:lnSpc>
                <a:spcPct val="80000"/>
              </a:lnSpc>
            </a:pPr>
            <a:r>
              <a:rPr lang="it-IT" altLang="it-IT" sz="800" smtClean="0"/>
              <a:t>Riflettendo su questa frase rivelata a Paolo è come se Gesù avesse detto che Lui è l’insieme di tutti i Cristiani perseguitati. Ma l’insieme dei Cristiani è anche la Chiesa. Tale frase porterà Paolo a concludere che la Chiesa è anche la continuazione del misterioso corpo di Cristo. </a:t>
            </a:r>
          </a:p>
          <a:p>
            <a:pPr eaLnBrk="1" hangingPunct="1">
              <a:lnSpc>
                <a:spcPct val="80000"/>
              </a:lnSpc>
            </a:pPr>
            <a:r>
              <a:rPr lang="it-IT" altLang="it-IT" sz="800" smtClean="0"/>
              <a:t>Ma quale Cristo? </a:t>
            </a:r>
          </a:p>
          <a:p>
            <a:pPr eaLnBrk="1" hangingPunct="1">
              <a:lnSpc>
                <a:spcPct val="80000"/>
              </a:lnSpc>
            </a:pPr>
            <a:r>
              <a:rPr lang="it-IT" altLang="it-IT" sz="800" smtClean="0"/>
              <a:t>Non il Gesù di Nazareth prima della crocifissione! Ma quello che a Paolo si è rivelato per la prima volta sulla via che conduce a Damasco: il Risorto. Tutto quello che si afferma di Cristo Risorto vale anche per l’insieme dei Cristiani, cioè la Chiesa. Paolo fu il primo a scoprire che la Chiesa è anche la continuazione del “Corpo mistico” di Cristo Risorto. (Vedi § n. 380)</a:t>
            </a:r>
          </a:p>
          <a:p>
            <a:pPr eaLnBrk="1" hangingPunct="1">
              <a:lnSpc>
                <a:spcPct val="80000"/>
              </a:lnSpc>
            </a:pPr>
            <a:r>
              <a:rPr lang="it-IT" altLang="it-IT" sz="800" smtClean="0"/>
              <a:t>Dopo un periodo di raccoglimento e di maturazione (era proprio necessario altrimenti avrebbe perseguitato anche gli Ebrei che ebbero ucciso Gesù), si dedicò alla predicazione del Vangelo fra gli abitanti della Grecia e dell'Asia Minore, meritandosi il titolo di </a:t>
            </a:r>
            <a:r>
              <a:rPr lang="it-IT" altLang="it-IT" sz="800" i="1" smtClean="0"/>
              <a:t>«apostolo delle genti».</a:t>
            </a:r>
            <a:r>
              <a:rPr lang="it-IT" altLang="it-IT" sz="800" smtClean="0"/>
              <a:t> Da persecutore di cristiani, a cristiano di quelli convinti e senza riserve! E tutto per un’apparizione!</a:t>
            </a:r>
          </a:p>
          <a:p>
            <a:pPr eaLnBrk="1" hangingPunct="1">
              <a:lnSpc>
                <a:spcPct val="80000"/>
              </a:lnSpc>
            </a:pPr>
            <a:r>
              <a:rPr lang="it-IT" altLang="it-IT" sz="800" smtClean="0"/>
              <a:t>Umanamente parlando non sarebbe spiegabile un capovolgimento di idee che lo porta dalla parte di quelli che rischiano di essere crocifissi.</a:t>
            </a:r>
          </a:p>
          <a:p>
            <a:pPr eaLnBrk="1" hangingPunct="1">
              <a:lnSpc>
                <a:spcPct val="80000"/>
              </a:lnSpc>
            </a:pPr>
            <a:r>
              <a:rPr lang="it-IT" altLang="it-IT" sz="800" smtClean="0"/>
              <a:t>A poco a poco il centro della fede cristiana presente a Gerusalemme (Ebrei convertiti al Cristianesimo) si spostò alle zone di influsso greco-pagano. </a:t>
            </a:r>
          </a:p>
          <a:p>
            <a:pPr eaLnBrk="1" hangingPunct="1">
              <a:lnSpc>
                <a:spcPct val="80000"/>
              </a:lnSpc>
            </a:pPr>
            <a:r>
              <a:rPr lang="it-IT" altLang="it-IT" sz="800" smtClean="0"/>
              <a:t>Nel primo viaggio missionario di Paolo (45-49) fu accompagnato da Giovanni Marco: Paolo fu subito duramente perseguitato dagli ex correligionari che lo consideravano un traditore. Ovvio! </a:t>
            </a:r>
          </a:p>
          <a:p>
            <a:pPr eaLnBrk="1" hangingPunct="1">
              <a:lnSpc>
                <a:spcPct val="80000"/>
              </a:lnSpc>
            </a:pPr>
            <a:r>
              <a:rPr lang="it-IT" altLang="it-IT" sz="800" smtClean="0"/>
              <a:t>A Listra, per esempio, l'apostolo subì una lapidazione e, creduto morto, venne trascinato fuori dalla città. Il viaggio si concluse ad Antiòchia, da dove erano partiti, naturalmente! Anche a quei tempi non era così facile convertirsi.</a:t>
            </a:r>
          </a:p>
          <a:p>
            <a:pPr eaLnBrk="1" hangingPunct="1">
              <a:lnSpc>
                <a:spcPct val="80000"/>
              </a:lnSpc>
            </a:pPr>
            <a:r>
              <a:rPr lang="it-IT" altLang="it-IT" sz="800" smtClean="0"/>
              <a:t/>
            </a:r>
            <a:br>
              <a:rPr lang="it-IT" altLang="it-IT" sz="800" smtClean="0"/>
            </a:br>
            <a:r>
              <a:rPr lang="it-IT" altLang="it-IT" sz="800" smtClean="0">
                <a:hlinkClick r:id="" action="ppaction://noaction"/>
              </a:rPr>
              <a:t>[1]</a:t>
            </a:r>
            <a:r>
              <a:rPr lang="it-IT" altLang="it-IT" sz="800" smtClean="0"/>
              <a:t>E’ il figlio minore e prediletto di Giacobbe e di Rachele che morì dandolo alla luce Gn. 35,16-20.</a:t>
            </a:r>
            <a:endParaRPr lang="it-IT" altLang="it-IT" sz="800" smtClean="0">
              <a:hlinkClick r:id="" action="ppaction://noaction"/>
            </a:endParaRPr>
          </a:p>
          <a:p>
            <a:pPr eaLnBrk="1" hangingPunct="1">
              <a:lnSpc>
                <a:spcPct val="80000"/>
              </a:lnSpc>
            </a:pPr>
            <a:r>
              <a:rPr lang="it-IT" altLang="it-IT" sz="800" smtClean="0">
                <a:hlinkClick r:id="" action="ppaction://noaction"/>
              </a:rPr>
              <a:t>[2]</a:t>
            </a:r>
            <a:r>
              <a:rPr lang="it-IT" altLang="it-IT" sz="800" smtClean="0"/>
              <a:t> </a:t>
            </a:r>
            <a:r>
              <a:rPr lang="it-IT" altLang="it-IT" sz="800" b="1" i="1" smtClean="0"/>
              <a:t>Tarso.</a:t>
            </a:r>
            <a:r>
              <a:rPr lang="it-IT" altLang="it-IT" sz="800" smtClean="0"/>
              <a:t> Città della Turchia, fu conquistata da Alessandro Magno. Per la sua floridezza in età romana fu capitale della Cilicia e rinomato centro culturale. Tale rimase anche sotto l'impero bizantino.</a:t>
            </a:r>
            <a:endParaRPr lang="it-IT" altLang="it-IT" sz="800" smtClean="0">
              <a:hlinkClick r:id="" action="ppaction://noaction"/>
            </a:endParaRPr>
          </a:p>
          <a:p>
            <a:pPr eaLnBrk="1" hangingPunct="1">
              <a:lnSpc>
                <a:spcPct val="80000"/>
              </a:lnSpc>
            </a:pPr>
            <a:r>
              <a:rPr lang="it-IT" altLang="it-IT" sz="800" smtClean="0">
                <a:hlinkClick r:id="" action="ppaction://noaction"/>
              </a:rPr>
              <a:t>[3]</a:t>
            </a:r>
            <a:r>
              <a:rPr lang="it-IT" altLang="it-IT" sz="800" smtClean="0"/>
              <a:t> Filippesi 3,5-7.</a:t>
            </a:r>
            <a:endParaRPr lang="it-IT" altLang="it-IT" sz="800" smtClean="0">
              <a:hlinkClick r:id="" action="ppaction://noaction"/>
            </a:endParaRPr>
          </a:p>
          <a:p>
            <a:pPr eaLnBrk="1" hangingPunct="1">
              <a:lnSpc>
                <a:spcPct val="80000"/>
              </a:lnSpc>
            </a:pPr>
            <a:r>
              <a:rPr lang="it-IT" altLang="it-IT" sz="800" smtClean="0">
                <a:hlinkClick r:id="" action="ppaction://noaction"/>
              </a:rPr>
              <a:t>[4]</a:t>
            </a:r>
            <a:r>
              <a:rPr lang="it-IT" altLang="it-IT" sz="800" smtClean="0"/>
              <a:t> At. 5,34 - 39.</a:t>
            </a:r>
            <a:endParaRPr lang="it-IT" altLang="it-IT" sz="800" smtClean="0">
              <a:hlinkClick r:id="" action="ppaction://noaction"/>
            </a:endParaRPr>
          </a:p>
          <a:p>
            <a:pPr eaLnBrk="1" hangingPunct="1">
              <a:lnSpc>
                <a:spcPct val="80000"/>
              </a:lnSpc>
            </a:pPr>
            <a:r>
              <a:rPr lang="it-IT" altLang="it-IT" sz="800" smtClean="0">
                <a:hlinkClick r:id="" action="ppaction://noaction"/>
              </a:rPr>
              <a:t>[5]</a:t>
            </a:r>
            <a:r>
              <a:rPr lang="it-IT" altLang="it-IT" sz="800" smtClean="0"/>
              <a:t> Atti cap. 9; cap. 22; cap. 26.</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599E8B6-6976-4251-9C93-E167FEA9585D}" type="slidenum">
              <a:rPr lang="it-IT" altLang="it-IT" smtClean="0"/>
              <a:pPr/>
              <a:t>42</a:t>
            </a:fld>
            <a:endParaRPr lang="it-IT" altLang="it-IT" smtClean="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4B81A8D-0B9F-46E5-8BFD-1371B300996E}" type="slidenum">
              <a:rPr lang="it-IT" altLang="it-IT" smtClean="0"/>
              <a:pPr/>
              <a:t>43</a:t>
            </a:fld>
            <a:endParaRPr lang="it-IT" altLang="it-IT" smtClean="0"/>
          </a:p>
        </p:txBody>
      </p:sp>
      <p:sp>
        <p:nvSpPr>
          <p:cNvPr id="6553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A375AC9A-C407-476E-940A-2B5C74178877}" type="slidenum">
              <a:rPr lang="it-IT" altLang="it-IT" sz="1200"/>
              <a:pPr algn="r" eaLnBrk="1" hangingPunct="1"/>
              <a:t>43</a:t>
            </a:fld>
            <a:endParaRPr lang="it-IT" altLang="it-IT" sz="1200"/>
          </a:p>
        </p:txBody>
      </p:sp>
      <p:sp>
        <p:nvSpPr>
          <p:cNvPr id="65540" name="Rectangle 2"/>
          <p:cNvSpPr>
            <a:spLocks noGrp="1" noRot="1" noChangeAspect="1" noChangeArrowheads="1" noTextEdit="1"/>
          </p:cNvSpPr>
          <p:nvPr>
            <p:ph type="sldImg"/>
          </p:nvPr>
        </p:nvSpPr>
        <p:spPr>
          <a:ln/>
        </p:spPr>
      </p:sp>
      <p:sp>
        <p:nvSpPr>
          <p:cNvPr id="6554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it-IT" altLang="it-IT" sz="800" b="1" smtClean="0"/>
              <a:t>Alcune notizie su Paolo</a:t>
            </a:r>
            <a:endParaRPr lang="it-IT" altLang="it-IT" sz="800" smtClean="0"/>
          </a:p>
          <a:p>
            <a:pPr eaLnBrk="1" hangingPunct="1">
              <a:lnSpc>
                <a:spcPct val="80000"/>
              </a:lnSpc>
            </a:pPr>
            <a:r>
              <a:rPr lang="it-IT" altLang="it-IT" sz="800" smtClean="0"/>
              <a:t>Le fonti principali per conoscere la vita di Paolo, un altro originale personaggio biblico, sono gli Atti degli Apostoli e le sue Lettere (o epistole) inserite nella Bibbia cristiana. A lui va il merito delle numerose riflessioni sia su Cristo che sulla Chiesa. </a:t>
            </a:r>
          </a:p>
          <a:p>
            <a:pPr eaLnBrk="1" hangingPunct="1">
              <a:lnSpc>
                <a:spcPct val="80000"/>
              </a:lnSpc>
            </a:pPr>
            <a:r>
              <a:rPr lang="it-IT" altLang="it-IT" sz="800" smtClean="0"/>
              <a:t>Paolo era un cittadino romano, ma era anche un ebreo fariseo di quelli convinti e di puro sangue. Egli era della discendenza di Beniamino: il famoso patriarca biblico.</a:t>
            </a:r>
            <a:r>
              <a:rPr lang="it-IT" altLang="it-IT" sz="800" smtClean="0">
                <a:hlinkClick r:id="" action="ppaction://noaction"/>
              </a:rPr>
              <a:t>[1]</a:t>
            </a:r>
            <a:r>
              <a:rPr lang="it-IT" altLang="it-IT" sz="800" smtClean="0"/>
              <a:t> Il suo nome ebraico era Saulo, perché appartenente, come il re Saul, alla tribù dei Beniaminiti. Fu un contemporaneo di Gesù, tuttavia non conobbe personalmente Gesù di Nazareth se non come apparizione del risorto. </a:t>
            </a:r>
          </a:p>
          <a:p>
            <a:pPr eaLnBrk="1" hangingPunct="1">
              <a:lnSpc>
                <a:spcPct val="80000"/>
              </a:lnSpc>
            </a:pPr>
            <a:r>
              <a:rPr lang="it-IT" altLang="it-IT" sz="800" smtClean="0"/>
              <a:t>Nacque attorno il 5 d.C.. a Tarso</a:t>
            </a:r>
            <a:r>
              <a:rPr lang="it-IT" altLang="it-IT" sz="800" smtClean="0">
                <a:hlinkClick r:id="" action="ppaction://noaction"/>
              </a:rPr>
              <a:t>[2]</a:t>
            </a:r>
            <a:r>
              <a:rPr lang="it-IT" altLang="it-IT" sz="800" smtClean="0"/>
              <a:t>, una delle città più prestigiose e importanti dell’impero romano per il centro commerciale, marittimo e culturale.</a:t>
            </a:r>
            <a:r>
              <a:rPr lang="it-IT" altLang="it-IT" sz="800" smtClean="0">
                <a:hlinkClick r:id="" action="ppaction://noaction"/>
              </a:rPr>
              <a:t>[3]</a:t>
            </a:r>
            <a:r>
              <a:rPr lang="it-IT" altLang="it-IT" sz="800" smtClean="0"/>
              <a:t> Essere cittadini di Tarso era una condizione molto prestigiosa che poteva permettere particolari garanzie e privilegi come ad esempio: non subire pene gravi come la flagellazione o la crocifissione; essere protetti contro le esecuzioni sommarie (linciaggio) o il godere del diritto di poter appellarsi direttamente all’imperatore. </a:t>
            </a:r>
          </a:p>
          <a:p>
            <a:pPr eaLnBrk="1" hangingPunct="1">
              <a:lnSpc>
                <a:spcPct val="80000"/>
              </a:lnSpc>
            </a:pPr>
            <a:r>
              <a:rPr lang="it-IT" altLang="it-IT" sz="800" smtClean="0"/>
              <a:t>Paolo, essendo Ebreo, aveva ulteriori privilegi. Nel 47 a.C. in una rivolta, alcuni Ebrei salvarono la vita a Cesare. Gli Ebrei ebbero da quell’anno l’esonero dal servizio militare, dal lavoro nel giorno di sabato, da certe tasse e dal culto di stato; avevano la libertà di professare la propria fede e di riscuotere, su tutto il territorio dell’impero, la tassa per il Tempio.</a:t>
            </a:r>
          </a:p>
          <a:p>
            <a:pPr eaLnBrk="1" hangingPunct="1">
              <a:lnSpc>
                <a:spcPct val="80000"/>
              </a:lnSpc>
            </a:pPr>
            <a:r>
              <a:rPr lang="it-IT" altLang="it-IT" sz="800" smtClean="0"/>
              <a:t>Da giovane Paolo studiò a Gerusalemme la Sacra Scrittura alla scuola del noto professore </a:t>
            </a:r>
            <a:r>
              <a:rPr lang="it-IT" altLang="it-IT" sz="800" i="1" smtClean="0"/>
              <a:t>Gamaliele il Vecchio</a:t>
            </a:r>
            <a:r>
              <a:rPr lang="it-IT" altLang="it-IT" sz="800" b="1" i="1" smtClean="0">
                <a:hlinkClick r:id="" action="ppaction://noaction"/>
              </a:rPr>
              <a:t>[4]</a:t>
            </a:r>
            <a:r>
              <a:rPr lang="it-IT" altLang="it-IT" sz="800" smtClean="0"/>
              <a:t> un allievo di Hillel, professore famoso per la sua interpretazione tollerante della Sacra Scrittura. </a:t>
            </a:r>
          </a:p>
          <a:p>
            <a:pPr eaLnBrk="1" hangingPunct="1">
              <a:lnSpc>
                <a:spcPct val="80000"/>
              </a:lnSpc>
            </a:pPr>
            <a:r>
              <a:rPr lang="it-IT" altLang="it-IT" sz="800" smtClean="0"/>
              <a:t>In uno dei suoi pellegrinaggi annuali a Gerusalemme conobbe i primi Cristiani particolarmente criticati per la loro dottrina contrastante e rivoluzionaria. Narra Luca che Paolo partecipò alla persecuzione cristiana fino a lapidare Stefano:</a:t>
            </a:r>
            <a:endParaRPr lang="it-IT" altLang="it-IT" sz="800" i="1" smtClean="0"/>
          </a:p>
          <a:p>
            <a:pPr eaLnBrk="1" hangingPunct="1">
              <a:lnSpc>
                <a:spcPct val="80000"/>
              </a:lnSpc>
            </a:pPr>
            <a:r>
              <a:rPr lang="it-IT" altLang="it-IT" sz="800" i="1" smtClean="0"/>
              <a:t>“Saulo era fra coloro che approvarono la sua uccisione. </a:t>
            </a:r>
          </a:p>
          <a:p>
            <a:pPr eaLnBrk="1" hangingPunct="1">
              <a:lnSpc>
                <a:spcPct val="80000"/>
              </a:lnSpc>
            </a:pPr>
            <a:r>
              <a:rPr lang="it-IT" altLang="it-IT" sz="800" i="1" smtClean="0"/>
              <a:t>In quel giorno scoppiò una violenta persecuzione contro la Chiesa di Gerusalemme e tutti, ad eccezione degli apostoli, furono dispersi nelle regioni della Giudea e della Samaria. Persone pie seppellirono Stefano e fecero un grande lutto per lui. Saulo intanto infuriava contro la Chiesa ed entrando nelle case prendeva uomini e donne e li faceva mettere in prigione.”</a:t>
            </a:r>
            <a:r>
              <a:rPr lang="it-IT" altLang="it-IT" sz="800" smtClean="0"/>
              <a:t> (Atti 8,1 - 3).</a:t>
            </a:r>
          </a:p>
          <a:p>
            <a:pPr eaLnBrk="1" hangingPunct="1">
              <a:lnSpc>
                <a:spcPct val="80000"/>
              </a:lnSpc>
            </a:pPr>
            <a:r>
              <a:rPr lang="it-IT" altLang="it-IT" sz="800" smtClean="0"/>
              <a:t>Damasco era una città dove andavano spesso a rifugiarsi i Cristiani: una “riserva naturale” che a Paolo non poteva sottrarsi. </a:t>
            </a:r>
          </a:p>
          <a:p>
            <a:pPr eaLnBrk="1" hangingPunct="1">
              <a:lnSpc>
                <a:spcPct val="80000"/>
              </a:lnSpc>
            </a:pPr>
            <a:r>
              <a:rPr lang="it-IT" altLang="it-IT" sz="800" smtClean="0"/>
              <a:t>Un giorno mentre Paolo percorreva la strada per arrestare i Cristiani avvenne un fatto straordinario. Luca, negli Atti degli apostoli lo racconta tre volte</a:t>
            </a:r>
            <a:r>
              <a:rPr lang="it-IT" altLang="it-IT" sz="800" smtClean="0">
                <a:hlinkClick r:id="" action="ppaction://noaction"/>
              </a:rPr>
              <a:t>[5]</a:t>
            </a:r>
            <a:r>
              <a:rPr lang="it-IT" altLang="it-IT" sz="800" smtClean="0"/>
              <a:t> e lo presenta come una grande manifestazione di Dio nello stile dell’Antico Testamento (es. Mosè) e non come apparizione di Gesù Risorto agli Apostoli.</a:t>
            </a:r>
          </a:p>
          <a:p>
            <a:pPr eaLnBrk="1" hangingPunct="1">
              <a:lnSpc>
                <a:spcPct val="80000"/>
              </a:lnSpc>
            </a:pPr>
            <a:r>
              <a:rPr lang="it-IT" altLang="it-IT" sz="800" smtClean="0"/>
              <a:t>“Saulo frattanto, sempre fremente minaccia strage contro i discepoli del Signore, si presentò al sommo sacerdote e gli chiese lettere per le sinagoghe di Damasco al fine di essere autorizzato a condurre in catene a Gerusalemme uomini e donne, seguaci della dottrina di Cristo, che avesse trovati. E avvenne che, mentre era in viaggio e stava per avvicinarsi a Damasco, all'improvviso lo avvolse una luce dal Cielo e cadendo a terra udì una voce che gli diceva: </a:t>
            </a:r>
            <a:endParaRPr lang="it-IT" altLang="it-IT" sz="800" i="1" smtClean="0"/>
          </a:p>
          <a:p>
            <a:pPr eaLnBrk="1" hangingPunct="1">
              <a:lnSpc>
                <a:spcPct val="80000"/>
              </a:lnSpc>
            </a:pPr>
            <a:r>
              <a:rPr lang="it-IT" altLang="it-IT" sz="800" i="1" smtClean="0"/>
              <a:t>«Saulo, Saulo, perché mi perseguiti?».</a:t>
            </a:r>
            <a:endParaRPr lang="it-IT" altLang="it-IT" sz="800" smtClean="0"/>
          </a:p>
          <a:p>
            <a:pPr eaLnBrk="1" hangingPunct="1">
              <a:lnSpc>
                <a:spcPct val="80000"/>
              </a:lnSpc>
            </a:pPr>
            <a:r>
              <a:rPr lang="it-IT" altLang="it-IT" sz="800" smtClean="0"/>
              <a:t>Rispose: </a:t>
            </a:r>
            <a:endParaRPr lang="it-IT" altLang="it-IT" sz="800" i="1" smtClean="0"/>
          </a:p>
          <a:p>
            <a:pPr eaLnBrk="1" hangingPunct="1">
              <a:lnSpc>
                <a:spcPct val="80000"/>
              </a:lnSpc>
            </a:pPr>
            <a:r>
              <a:rPr lang="it-IT" altLang="it-IT" sz="800" i="1" smtClean="0"/>
              <a:t>«Chi sei, o Signore?».</a:t>
            </a:r>
            <a:r>
              <a:rPr lang="it-IT" altLang="it-IT" sz="800" smtClean="0"/>
              <a:t> </a:t>
            </a:r>
          </a:p>
          <a:p>
            <a:pPr eaLnBrk="1" hangingPunct="1">
              <a:lnSpc>
                <a:spcPct val="80000"/>
              </a:lnSpc>
            </a:pPr>
            <a:r>
              <a:rPr lang="it-IT" altLang="it-IT" sz="800" smtClean="0"/>
              <a:t>E la voce: </a:t>
            </a:r>
            <a:endParaRPr lang="it-IT" altLang="it-IT" sz="800" i="1" smtClean="0"/>
          </a:p>
          <a:p>
            <a:pPr eaLnBrk="1" hangingPunct="1">
              <a:lnSpc>
                <a:spcPct val="80000"/>
              </a:lnSpc>
            </a:pPr>
            <a:r>
              <a:rPr lang="it-IT" altLang="it-IT" sz="800" i="1" smtClean="0"/>
              <a:t>Io sono Gesù, che tu perseguiti!</a:t>
            </a:r>
            <a:r>
              <a:rPr lang="it-IT" altLang="it-IT" sz="800" smtClean="0"/>
              <a:t> (Atti 9,1 - 5).</a:t>
            </a:r>
          </a:p>
          <a:p>
            <a:pPr eaLnBrk="1" hangingPunct="1">
              <a:lnSpc>
                <a:spcPct val="80000"/>
              </a:lnSpc>
            </a:pPr>
            <a:r>
              <a:rPr lang="it-IT" altLang="it-IT" sz="800" smtClean="0"/>
              <a:t>Ma Paolo perseguitava i Cristiani, non Gesù di Nazareth! Non aveva mai avuto l’occasione di conoscerlo in vita.</a:t>
            </a:r>
          </a:p>
          <a:p>
            <a:pPr eaLnBrk="1" hangingPunct="1">
              <a:lnSpc>
                <a:spcPct val="80000"/>
              </a:lnSpc>
            </a:pPr>
            <a:r>
              <a:rPr lang="it-IT" altLang="it-IT" sz="800" smtClean="0"/>
              <a:t>Riflettendo su questa frase rivelata a Paolo è come se Gesù avesse detto che Lui è l’insieme di tutti i Cristiani perseguitati. Ma l’insieme dei Cristiani è anche la Chiesa. Tale frase porterà Paolo a concludere che la Chiesa è anche la continuazione del misterioso corpo di Cristo. </a:t>
            </a:r>
          </a:p>
          <a:p>
            <a:pPr eaLnBrk="1" hangingPunct="1">
              <a:lnSpc>
                <a:spcPct val="80000"/>
              </a:lnSpc>
            </a:pPr>
            <a:r>
              <a:rPr lang="it-IT" altLang="it-IT" sz="800" smtClean="0"/>
              <a:t>Ma quale Cristo? </a:t>
            </a:r>
          </a:p>
          <a:p>
            <a:pPr eaLnBrk="1" hangingPunct="1">
              <a:lnSpc>
                <a:spcPct val="80000"/>
              </a:lnSpc>
            </a:pPr>
            <a:r>
              <a:rPr lang="it-IT" altLang="it-IT" sz="800" smtClean="0"/>
              <a:t>Non il Gesù di Nazareth prima della crocifissione! Ma quello che a Paolo si è rivelato per la prima volta sulla via che conduce a Damasco: il Risorto. Tutto quello che si afferma di Cristo Risorto vale anche per l’insieme dei Cristiani, cioè la Chiesa. Paolo fu il primo a scoprire che la Chiesa è anche la continuazione del “Corpo mistico” di Cristo Risorto. (Vedi § n. 380)</a:t>
            </a:r>
          </a:p>
          <a:p>
            <a:pPr eaLnBrk="1" hangingPunct="1">
              <a:lnSpc>
                <a:spcPct val="80000"/>
              </a:lnSpc>
            </a:pPr>
            <a:r>
              <a:rPr lang="it-IT" altLang="it-IT" sz="800" smtClean="0"/>
              <a:t>Dopo un periodo di raccoglimento e di maturazione (era proprio necessario altrimenti avrebbe perseguitato anche gli Ebrei che ebbero ucciso Gesù), si dedicò alla predicazione del Vangelo fra gli abitanti della Grecia e dell'Asia Minore, meritandosi il titolo di </a:t>
            </a:r>
            <a:r>
              <a:rPr lang="it-IT" altLang="it-IT" sz="800" i="1" smtClean="0"/>
              <a:t>«apostolo delle genti».</a:t>
            </a:r>
            <a:r>
              <a:rPr lang="it-IT" altLang="it-IT" sz="800" smtClean="0"/>
              <a:t> Da persecutore di cristiani, a cristiano di quelli convinti e senza riserve! E tutto per un’apparizione!</a:t>
            </a:r>
          </a:p>
          <a:p>
            <a:pPr eaLnBrk="1" hangingPunct="1">
              <a:lnSpc>
                <a:spcPct val="80000"/>
              </a:lnSpc>
            </a:pPr>
            <a:r>
              <a:rPr lang="it-IT" altLang="it-IT" sz="800" smtClean="0"/>
              <a:t>Umanamente parlando non sarebbe spiegabile un capovolgimento di idee che lo porta dalla parte di quelli che rischiano di essere crocifissi.</a:t>
            </a:r>
          </a:p>
          <a:p>
            <a:pPr eaLnBrk="1" hangingPunct="1">
              <a:lnSpc>
                <a:spcPct val="80000"/>
              </a:lnSpc>
            </a:pPr>
            <a:r>
              <a:rPr lang="it-IT" altLang="it-IT" sz="800" smtClean="0"/>
              <a:t>A poco a poco il centro della fede cristiana presente a Gerusalemme (Ebrei convertiti al Cristianesimo) si spostò alle zone di influsso greco-pagano. </a:t>
            </a:r>
          </a:p>
          <a:p>
            <a:pPr eaLnBrk="1" hangingPunct="1">
              <a:lnSpc>
                <a:spcPct val="80000"/>
              </a:lnSpc>
            </a:pPr>
            <a:r>
              <a:rPr lang="it-IT" altLang="it-IT" sz="800" smtClean="0"/>
              <a:t>Nel primo viaggio missionario di Paolo (45-49) fu accompagnato da Giovanni Marco: Paolo fu subito duramente perseguitato dagli ex correligionari che lo consideravano un traditore. Ovvio! </a:t>
            </a:r>
          </a:p>
          <a:p>
            <a:pPr eaLnBrk="1" hangingPunct="1">
              <a:lnSpc>
                <a:spcPct val="80000"/>
              </a:lnSpc>
            </a:pPr>
            <a:r>
              <a:rPr lang="it-IT" altLang="it-IT" sz="800" smtClean="0"/>
              <a:t>A Listra, per esempio, l'apostolo subì una lapidazione e, creduto morto, venne trascinato fuori dalla città. Il viaggio si concluse ad Antiòchia, da dove erano partiti, naturalmente! Anche a quei tempi non era così facile convertirsi.</a:t>
            </a:r>
          </a:p>
          <a:p>
            <a:pPr eaLnBrk="1" hangingPunct="1">
              <a:lnSpc>
                <a:spcPct val="80000"/>
              </a:lnSpc>
            </a:pPr>
            <a:r>
              <a:rPr lang="it-IT" altLang="it-IT" sz="800" smtClean="0"/>
              <a:t/>
            </a:r>
            <a:br>
              <a:rPr lang="it-IT" altLang="it-IT" sz="800" smtClean="0"/>
            </a:br>
            <a:r>
              <a:rPr lang="it-IT" altLang="it-IT" sz="800" smtClean="0">
                <a:hlinkClick r:id="" action="ppaction://noaction"/>
              </a:rPr>
              <a:t>[1]</a:t>
            </a:r>
            <a:r>
              <a:rPr lang="it-IT" altLang="it-IT" sz="800" smtClean="0"/>
              <a:t>E’ il figlio minore e prediletto di Giacobbe e di Rachele che morì dandolo alla luce Gn. 35,16-20.</a:t>
            </a:r>
            <a:endParaRPr lang="it-IT" altLang="it-IT" sz="800" smtClean="0">
              <a:hlinkClick r:id="" action="ppaction://noaction"/>
            </a:endParaRPr>
          </a:p>
          <a:p>
            <a:pPr eaLnBrk="1" hangingPunct="1">
              <a:lnSpc>
                <a:spcPct val="80000"/>
              </a:lnSpc>
            </a:pPr>
            <a:r>
              <a:rPr lang="it-IT" altLang="it-IT" sz="800" smtClean="0">
                <a:hlinkClick r:id="" action="ppaction://noaction"/>
              </a:rPr>
              <a:t>[2]</a:t>
            </a:r>
            <a:r>
              <a:rPr lang="it-IT" altLang="it-IT" sz="800" smtClean="0"/>
              <a:t> </a:t>
            </a:r>
            <a:r>
              <a:rPr lang="it-IT" altLang="it-IT" sz="800" b="1" i="1" smtClean="0"/>
              <a:t>Tarso.</a:t>
            </a:r>
            <a:r>
              <a:rPr lang="it-IT" altLang="it-IT" sz="800" smtClean="0"/>
              <a:t> Città della Turchia, fu conquistata da Alessandro Magno. Per la sua floridezza in età romana fu capitale della Cilicia e rinomato centro culturale. Tale rimase anche sotto l'impero bizantino.</a:t>
            </a:r>
            <a:endParaRPr lang="it-IT" altLang="it-IT" sz="800" smtClean="0">
              <a:hlinkClick r:id="" action="ppaction://noaction"/>
            </a:endParaRPr>
          </a:p>
          <a:p>
            <a:pPr eaLnBrk="1" hangingPunct="1">
              <a:lnSpc>
                <a:spcPct val="80000"/>
              </a:lnSpc>
            </a:pPr>
            <a:r>
              <a:rPr lang="it-IT" altLang="it-IT" sz="800" smtClean="0">
                <a:hlinkClick r:id="" action="ppaction://noaction"/>
              </a:rPr>
              <a:t>[3]</a:t>
            </a:r>
            <a:r>
              <a:rPr lang="it-IT" altLang="it-IT" sz="800" smtClean="0"/>
              <a:t> Filippesi 3,5-7.</a:t>
            </a:r>
            <a:endParaRPr lang="it-IT" altLang="it-IT" sz="800" smtClean="0">
              <a:hlinkClick r:id="" action="ppaction://noaction"/>
            </a:endParaRPr>
          </a:p>
          <a:p>
            <a:pPr eaLnBrk="1" hangingPunct="1">
              <a:lnSpc>
                <a:spcPct val="80000"/>
              </a:lnSpc>
            </a:pPr>
            <a:r>
              <a:rPr lang="it-IT" altLang="it-IT" sz="800" smtClean="0">
                <a:hlinkClick r:id="" action="ppaction://noaction"/>
              </a:rPr>
              <a:t>[4]</a:t>
            </a:r>
            <a:r>
              <a:rPr lang="it-IT" altLang="it-IT" sz="800" smtClean="0"/>
              <a:t> At. 5,34 - 39.</a:t>
            </a:r>
            <a:endParaRPr lang="it-IT" altLang="it-IT" sz="800" smtClean="0">
              <a:hlinkClick r:id="" action="ppaction://noaction"/>
            </a:endParaRPr>
          </a:p>
          <a:p>
            <a:pPr eaLnBrk="1" hangingPunct="1">
              <a:lnSpc>
                <a:spcPct val="80000"/>
              </a:lnSpc>
            </a:pPr>
            <a:r>
              <a:rPr lang="it-IT" altLang="it-IT" sz="800" smtClean="0">
                <a:hlinkClick r:id="" action="ppaction://noaction"/>
              </a:rPr>
              <a:t>[5]</a:t>
            </a:r>
            <a:r>
              <a:rPr lang="it-IT" altLang="it-IT" sz="800" smtClean="0"/>
              <a:t> Atti cap. 9; cap. 22; cap. 26.</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F502F56-699B-43D8-AFF8-BC589E1D6848}" type="slidenum">
              <a:rPr lang="it-IT" altLang="it-IT" smtClean="0"/>
              <a:pPr/>
              <a:t>44</a:t>
            </a:fld>
            <a:endParaRPr lang="it-IT" altLang="it-IT" smtClean="0"/>
          </a:p>
        </p:txBody>
      </p:sp>
      <p:sp>
        <p:nvSpPr>
          <p:cNvPr id="6758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261A1CBF-B5BA-4078-BFD5-D53A7CEA2F01}" type="slidenum">
              <a:rPr lang="it-IT" altLang="it-IT" sz="1200"/>
              <a:pPr algn="r" eaLnBrk="1" hangingPunct="1"/>
              <a:t>44</a:t>
            </a:fld>
            <a:endParaRPr lang="it-IT" altLang="it-IT" sz="1200"/>
          </a:p>
        </p:txBody>
      </p:sp>
      <p:sp>
        <p:nvSpPr>
          <p:cNvPr id="67588" name="Rectangle 2"/>
          <p:cNvSpPr>
            <a:spLocks noGrp="1" noRot="1" noChangeAspect="1" noChangeArrowheads="1" noTextEdit="1"/>
          </p:cNvSpPr>
          <p:nvPr>
            <p:ph type="sldImg"/>
          </p:nvPr>
        </p:nvSpPr>
        <p:spPr>
          <a:ln/>
        </p:spPr>
      </p:sp>
      <p:sp>
        <p:nvSpPr>
          <p:cNvPr id="6758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endParaRPr lang="it-IT" altLang="it-IT"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055D0C7-D9EF-48D9-BA5A-CA16734197C6}" type="slidenum">
              <a:rPr lang="it-IT" altLang="it-IT" smtClean="0"/>
              <a:pPr/>
              <a:t>47</a:t>
            </a:fld>
            <a:endParaRPr lang="it-IT" altLang="it-IT" smtClean="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dirty="0" smtClean="0"/>
              <a:t>Atene</a:t>
            </a:r>
          </a:p>
        </p:txBody>
      </p:sp>
    </p:spTree>
    <p:extLst>
      <p:ext uri="{BB962C8B-B14F-4D97-AF65-F5344CB8AC3E}">
        <p14:creationId xmlns:p14="http://schemas.microsoft.com/office/powerpoint/2010/main" val="2267361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055D0C7-D9EF-48D9-BA5A-CA16734197C6}" type="slidenum">
              <a:rPr lang="it-IT" altLang="it-IT" smtClean="0"/>
              <a:pPr/>
              <a:t>48</a:t>
            </a:fld>
            <a:endParaRPr lang="it-IT" altLang="it-IT" smtClean="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2FF330C-66AB-4542-8FDE-B49B28B1067B}" type="slidenum">
              <a:rPr lang="it-IT" altLang="it-IT" smtClean="0"/>
              <a:pPr/>
              <a:t>5</a:t>
            </a:fld>
            <a:endParaRPr lang="it-IT" altLang="it-IT"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92D2838-DDF8-43FA-804A-456546744035}" type="slidenum">
              <a:rPr lang="it-IT" altLang="it-IT" smtClean="0"/>
              <a:pPr/>
              <a:t>49</a:t>
            </a:fld>
            <a:endParaRPr lang="it-IT" altLang="it-IT" smtClean="0"/>
          </a:p>
        </p:txBody>
      </p:sp>
      <p:sp>
        <p:nvSpPr>
          <p:cNvPr id="7373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CF6B512D-A367-4F02-9AC0-CF1EF91E79BF}" type="slidenum">
              <a:rPr lang="it-IT" altLang="it-IT" sz="1200"/>
              <a:pPr algn="r" eaLnBrk="1" hangingPunct="1"/>
              <a:t>49</a:t>
            </a:fld>
            <a:endParaRPr lang="it-IT" altLang="it-IT" sz="1200"/>
          </a:p>
        </p:txBody>
      </p:sp>
      <p:sp>
        <p:nvSpPr>
          <p:cNvPr id="73732" name="Rectangle 2"/>
          <p:cNvSpPr>
            <a:spLocks noGrp="1" noRot="1" noChangeAspect="1" noChangeArrowheads="1" noTextEdit="1"/>
          </p:cNvSpPr>
          <p:nvPr>
            <p:ph type="sldImg"/>
          </p:nvPr>
        </p:nvSpPr>
        <p:spPr>
          <a:ln/>
        </p:spPr>
      </p:sp>
      <p:sp>
        <p:nvSpPr>
          <p:cNvPr id="7373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it-IT" altLang="it-IT" sz="1000" smtClean="0"/>
              <a:t>Dal 50 al 53 Paolo compì il secondo viaggio missionario, rivisitando le comunità fondate e affrontando per la prima volta città gloriose per storia e civiltà, quali Atene, Corinto, ecc. Di queste evangelizzazioni Paolo ci ha lasciato un’eterna testimonianza nelle Lettere, la cui composizione è anteriore ai Vangeli. Lo accompagnò Timoteo di Listra. Ad Atene la sua predicazione vide la conversione, ma anche l'insuccesso e la grande derisione come in numerosi altri luoghi. Iniziò la rottura tra la decadente civiltà greca e la nascente fede cristiana. L'apostolato di Paolo proseguì instancabile fino alla morte, forse fino agli estremi confini dell'Occidente. </a:t>
            </a:r>
          </a:p>
          <a:p>
            <a:pPr marL="228600" indent="-228600" eaLnBrk="1" hangingPunct="1"/>
            <a:r>
              <a:rPr lang="it-IT" altLang="it-IT" sz="1000" smtClean="0"/>
              <a:t>Tra il 53 e il 58 si svolse il suo terzo viaggio missionario. A Gerusalemme, infine, i Giudei riuscirono a farlo imprigionare: tra Gerusalemme, Cesarea e Roma (61-63) l'apostolo subì persecuzioni e sofferenze. Tuttavia ebbe modo di operare, di scrivere e persino di confortare. Sui suoi ultimi anni non ci sono giunte fonti sicure. </a:t>
            </a:r>
          </a:p>
          <a:p>
            <a:pPr marL="228600" indent="-228600" eaLnBrk="1" hangingPunct="1"/>
            <a:r>
              <a:rPr lang="it-IT" altLang="it-IT" sz="1000" smtClean="0"/>
              <a:t>Gli Atti sembrano terminare bruscamente, sicché al riguardo si è aperta una travagliata questione storica fino a mettere in discussione l'autenticità stessa delle cosiddette lettere pastorali paoline, gran parte degli studiosi sono dell'opinione che Paolo sia stato ucciso sotto Nerone nel 64. Anche Pietro non ebbe la meglio a Roma. Gli studiosi, d'ispirazione cattolica, sostengono la possibilità di un suo viaggio in Spagna (63-64) e, con maggior sicurezza, l'effettuazione di un viaggio in Oriente (64-66). Tornato a Roma, Paolo sarebbe stato decapitato nel 67, fuori le mura, nel podere denominato “alle tre fontane”, dove i monaci trappisti hanno oggi una suggestiva abbazia. Gli scritti di Paolo, giuntici sotto forma di lettere, rappresentano uno dei nuclei fondamentali del Nuovo Testamento nella Bibbia.</a:t>
            </a:r>
          </a:p>
          <a:p>
            <a:pPr marL="228600" indent="-228600" eaLnBrk="1" hangingPunct="1"/>
            <a:r>
              <a:rPr lang="it-IT" altLang="it-IT" sz="1000" smtClean="0"/>
              <a:t>Il Nuovo Testamento inizia con la prima lettera occasionale scritta da Paolo ai Tessalonicesi diventata il documento più antico del Cristianesimo, scritta prima degli stessi Vangeli. </a:t>
            </a:r>
          </a:p>
          <a:p>
            <a:pPr marL="228600" indent="-228600" eaLnBrk="1" hangingPunct="1"/>
            <a:r>
              <a:rPr lang="it-IT" altLang="it-IT" sz="1000" smtClean="0"/>
              <a:t>Le lettere paoline conservateci sono quattordici, tra maggiori e minori in lunghezza.</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3911C9D-3961-44B7-AE5E-EF51B28B601B}" type="slidenum">
              <a:rPr lang="it-IT" altLang="it-IT" smtClean="0"/>
              <a:pPr/>
              <a:t>50</a:t>
            </a:fld>
            <a:endParaRPr lang="it-IT" altLang="it-IT" smtClean="0"/>
          </a:p>
        </p:txBody>
      </p:sp>
      <p:sp>
        <p:nvSpPr>
          <p:cNvPr id="7577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FF92771A-8BAA-4D62-9313-2580C006B9DE}" type="slidenum">
              <a:rPr lang="it-IT" altLang="it-IT" sz="1200"/>
              <a:pPr algn="r" eaLnBrk="1" hangingPunct="1"/>
              <a:t>50</a:t>
            </a:fld>
            <a:endParaRPr lang="it-IT" altLang="it-IT" sz="1200"/>
          </a:p>
        </p:txBody>
      </p:sp>
      <p:sp>
        <p:nvSpPr>
          <p:cNvPr id="75780" name="Rectangle 2"/>
          <p:cNvSpPr>
            <a:spLocks noGrp="1" noRot="1" noChangeAspect="1" noChangeArrowheads="1" noTextEdit="1"/>
          </p:cNvSpPr>
          <p:nvPr>
            <p:ph type="sldImg"/>
          </p:nvPr>
        </p:nvSpPr>
        <p:spPr>
          <a:ln/>
        </p:spPr>
      </p:sp>
      <p:sp>
        <p:nvSpPr>
          <p:cNvPr id="7578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endParaRPr lang="it-IT" altLang="it-IT" smtClean="0"/>
          </a:p>
        </p:txBody>
      </p:sp>
    </p:spTree>
    <p:extLst>
      <p:ext uri="{BB962C8B-B14F-4D97-AF65-F5344CB8AC3E}">
        <p14:creationId xmlns:p14="http://schemas.microsoft.com/office/powerpoint/2010/main" val="37382824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060CDC3-3852-45A0-B269-08CEBAC1EC4E}" type="slidenum">
              <a:rPr lang="it-IT" altLang="it-IT" smtClean="0"/>
              <a:pPr/>
              <a:t>51</a:t>
            </a:fld>
            <a:endParaRPr lang="it-IT" altLang="it-IT"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dirty="0" smtClean="0"/>
              <a:t>E</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060CDC3-3852-45A0-B269-08CEBAC1EC4E}" type="slidenum">
              <a:rPr lang="it-IT" altLang="it-IT" smtClean="0"/>
              <a:pPr/>
              <a:t>52</a:t>
            </a:fld>
            <a:endParaRPr lang="it-IT" altLang="it-IT"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dirty="0" smtClean="0"/>
              <a:t>E</a:t>
            </a:r>
          </a:p>
        </p:txBody>
      </p:sp>
    </p:spTree>
    <p:extLst>
      <p:ext uri="{BB962C8B-B14F-4D97-AF65-F5344CB8AC3E}">
        <p14:creationId xmlns:p14="http://schemas.microsoft.com/office/powerpoint/2010/main" val="41580514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3911C9D-3961-44B7-AE5E-EF51B28B601B}" type="slidenum">
              <a:rPr lang="it-IT" altLang="it-IT" smtClean="0"/>
              <a:pPr/>
              <a:t>53</a:t>
            </a:fld>
            <a:endParaRPr lang="it-IT" altLang="it-IT" smtClean="0"/>
          </a:p>
        </p:txBody>
      </p:sp>
      <p:sp>
        <p:nvSpPr>
          <p:cNvPr id="7577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FF92771A-8BAA-4D62-9313-2580C006B9DE}" type="slidenum">
              <a:rPr lang="it-IT" altLang="it-IT" sz="1200"/>
              <a:pPr algn="r" eaLnBrk="1" hangingPunct="1"/>
              <a:t>53</a:t>
            </a:fld>
            <a:endParaRPr lang="it-IT" altLang="it-IT" sz="1200"/>
          </a:p>
        </p:txBody>
      </p:sp>
      <p:sp>
        <p:nvSpPr>
          <p:cNvPr id="75780" name="Rectangle 2"/>
          <p:cNvSpPr>
            <a:spLocks noGrp="1" noRot="1" noChangeAspect="1" noChangeArrowheads="1" noTextEdit="1"/>
          </p:cNvSpPr>
          <p:nvPr>
            <p:ph type="sldImg"/>
          </p:nvPr>
        </p:nvSpPr>
        <p:spPr>
          <a:ln/>
        </p:spPr>
      </p:sp>
      <p:sp>
        <p:nvSpPr>
          <p:cNvPr id="7578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endParaRPr lang="it-IT" altLang="it-IT"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624E536-CD90-47B2-BD8B-36D0C00D3408}" type="slidenum">
              <a:rPr lang="it-IT" altLang="it-IT" smtClean="0"/>
              <a:pPr/>
              <a:t>56</a:t>
            </a:fld>
            <a:endParaRPr lang="it-IT" altLang="it-IT" smtClean="0"/>
          </a:p>
        </p:txBody>
      </p:sp>
      <p:sp>
        <p:nvSpPr>
          <p:cNvPr id="8294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FD87B91F-AB56-4A8E-90A0-D351EDB865E4}" type="slidenum">
              <a:rPr lang="it-IT" altLang="it-IT" sz="1200"/>
              <a:pPr algn="r" eaLnBrk="1" hangingPunct="1"/>
              <a:t>56</a:t>
            </a:fld>
            <a:endParaRPr lang="it-IT" altLang="it-IT" sz="1200"/>
          </a:p>
        </p:txBody>
      </p:sp>
      <p:sp>
        <p:nvSpPr>
          <p:cNvPr id="82948" name="Rectangle 2"/>
          <p:cNvSpPr>
            <a:spLocks noGrp="1" noRot="1" noChangeAspect="1" noChangeArrowheads="1" noTextEdit="1"/>
          </p:cNvSpPr>
          <p:nvPr>
            <p:ph type="sldImg"/>
          </p:nvPr>
        </p:nvSpPr>
        <p:spPr>
          <a:ln/>
        </p:spPr>
      </p:sp>
      <p:sp>
        <p:nvSpPr>
          <p:cNvPr id="8294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it-IT" altLang="it-IT" sz="1000" smtClean="0"/>
              <a:t>Dal 50 al 53 Paolo compì il secondo viaggio missionario, rivisitando le comunità fondate e affrontando per la prima volta città gloriose per storia e civiltà, quali Atene, Corinto, ecc. Di queste evangelizzazioni Paolo ci ha lasciato un’eterna testimonianza nelle Lettere, la cui composizione è anteriore ai Vangeli. Lo accompagnò Timoteo di Listra. Ad Atene la sua predicazione vide la conversione, ma anche l'insuccesso e la grande derisione come in numerosi altri luoghi. Iniziò la rottura tra la decadente civiltà greca e la nascente fede cristiana. L'apostolato di Paolo proseguì instancabile fino alla morte, forse fino agli estremi confini dell'Occidente. </a:t>
            </a:r>
          </a:p>
          <a:p>
            <a:pPr marL="228600" indent="-228600" eaLnBrk="1" hangingPunct="1"/>
            <a:r>
              <a:rPr lang="it-IT" altLang="it-IT" sz="1000" smtClean="0"/>
              <a:t>Tra il 53 e il 58 si svolse il suo terzo viaggio missionario. A Gerusalemme, infine, i Giudei riuscirono a farlo imprigionare: tra Gerusalemme, Cesarea e Roma (61-63) l'apostolo subì persecuzioni e sofferenze. Tuttavia ebbe modo di operare, di scrivere e persino di confortare. Sui suoi ultimi anni non ci sono giunte fonti sicure. </a:t>
            </a:r>
          </a:p>
          <a:p>
            <a:pPr marL="228600" indent="-228600" eaLnBrk="1" hangingPunct="1"/>
            <a:r>
              <a:rPr lang="it-IT" altLang="it-IT" sz="1000" smtClean="0"/>
              <a:t>Gli Atti sembrano terminare bruscamente, sicché al riguardo si è aperta una travagliata questione storica fino a mettere in discussione l'autenticità stessa delle cosiddette lettere pastorali paoline, gran parte degli studiosi sono dell'opinione che Paolo sia stato ucciso sotto Nerone nel 64. Anche Pietro non ebbe la meglio a Roma. Gli studiosi, d'ispirazione cattolica, sostengono la possibilità di un suo viaggio in Spagna (63-64) e, con maggior sicurezza, l'effettuazione di un viaggio in Oriente (64-66). Tornato a Roma, Paolo sarebbe stato decapitato nel 67, fuori le mura, nel podere denominato “alle tre fontane”, dove i monaci trappisti hanno oggi una suggestiva abbazia. Gli scritti di Paolo, giuntici sotto forma di lettere, rappresentano uno dei nuclei fondamentali del Nuovo Testamento nella Bibbia.</a:t>
            </a:r>
          </a:p>
          <a:p>
            <a:pPr marL="228600" indent="-228600" eaLnBrk="1" hangingPunct="1"/>
            <a:r>
              <a:rPr lang="it-IT" altLang="it-IT" sz="1000" smtClean="0"/>
              <a:t>Il Nuovo Testamento inizia con la prima lettera occasionale scritta da Paolo ai Tessalonicesi diventata il documento più antico del Cristianesimo, scritta prima degli stessi Vangeli. </a:t>
            </a:r>
          </a:p>
          <a:p>
            <a:pPr marL="228600" indent="-228600" eaLnBrk="1" hangingPunct="1"/>
            <a:r>
              <a:rPr lang="it-IT" altLang="it-IT" sz="1000" smtClean="0"/>
              <a:t>Le lettere paoline conservateci sono quattordici, tra maggiori e minori in lunghezza.</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624E536-CD90-47B2-BD8B-36D0C00D3408}" type="slidenum">
              <a:rPr lang="it-IT" altLang="it-IT" smtClean="0"/>
              <a:pPr/>
              <a:t>57</a:t>
            </a:fld>
            <a:endParaRPr lang="it-IT" altLang="it-IT" smtClean="0"/>
          </a:p>
        </p:txBody>
      </p:sp>
      <p:sp>
        <p:nvSpPr>
          <p:cNvPr id="8294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FD87B91F-AB56-4A8E-90A0-D351EDB865E4}" type="slidenum">
              <a:rPr lang="it-IT" altLang="it-IT" sz="1200"/>
              <a:pPr algn="r" eaLnBrk="1" hangingPunct="1"/>
              <a:t>57</a:t>
            </a:fld>
            <a:endParaRPr lang="it-IT" altLang="it-IT" sz="1200"/>
          </a:p>
        </p:txBody>
      </p:sp>
      <p:sp>
        <p:nvSpPr>
          <p:cNvPr id="82948" name="Rectangle 2"/>
          <p:cNvSpPr>
            <a:spLocks noGrp="1" noRot="1" noChangeAspect="1" noChangeArrowheads="1" noTextEdit="1"/>
          </p:cNvSpPr>
          <p:nvPr>
            <p:ph type="sldImg"/>
          </p:nvPr>
        </p:nvSpPr>
        <p:spPr>
          <a:ln/>
        </p:spPr>
      </p:sp>
      <p:sp>
        <p:nvSpPr>
          <p:cNvPr id="8294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it-IT" altLang="it-IT" sz="1000" smtClean="0"/>
              <a:t>Dal 50 al 53 Paolo compì il secondo viaggio missionario, rivisitando le comunità fondate e affrontando per la prima volta città gloriose per storia e civiltà, quali Atene, Corinto, ecc. Di queste evangelizzazioni Paolo ci ha lasciato un’eterna testimonianza nelle Lettere, la cui composizione è anteriore ai Vangeli. Lo accompagnò Timoteo di Listra. Ad Atene la sua predicazione vide la conversione, ma anche l'insuccesso e la grande derisione come in numerosi altri luoghi. Iniziò la rottura tra la decadente civiltà greca e la nascente fede cristiana. L'apostolato di Paolo proseguì instancabile fino alla morte, forse fino agli estremi confini dell'Occidente. </a:t>
            </a:r>
          </a:p>
          <a:p>
            <a:pPr marL="228600" indent="-228600" eaLnBrk="1" hangingPunct="1"/>
            <a:r>
              <a:rPr lang="it-IT" altLang="it-IT" sz="1000" smtClean="0"/>
              <a:t>Tra il 53 e il 58 si svolse il suo terzo viaggio missionario. A Gerusalemme, infine, i Giudei riuscirono a farlo imprigionare: tra Gerusalemme, Cesarea e Roma (61-63) l'apostolo subì persecuzioni e sofferenze. Tuttavia ebbe modo di operare, di scrivere e persino di confortare. Sui suoi ultimi anni non ci sono giunte fonti sicure. </a:t>
            </a:r>
          </a:p>
          <a:p>
            <a:pPr marL="228600" indent="-228600" eaLnBrk="1" hangingPunct="1"/>
            <a:r>
              <a:rPr lang="it-IT" altLang="it-IT" sz="1000" smtClean="0"/>
              <a:t>Gli Atti sembrano terminare bruscamente, sicché al riguardo si è aperta una travagliata questione storica fino a mettere in discussione l'autenticità stessa delle cosiddette lettere pastorali paoline, gran parte degli studiosi sono dell'opinione che Paolo sia stato ucciso sotto Nerone nel 64. Anche Pietro non ebbe la meglio a Roma. Gli studiosi, d'ispirazione cattolica, sostengono la possibilità di un suo viaggio in Spagna (63-64) e, con maggior sicurezza, l'effettuazione di un viaggio in Oriente (64-66). Tornato a Roma, Paolo sarebbe stato decapitato nel 67, fuori le mura, nel podere denominato “alle tre fontane”, dove i monaci trappisti hanno oggi una suggestiva abbazia. Gli scritti di Paolo, giuntici sotto forma di lettere, rappresentano uno dei nuclei fondamentali del Nuovo Testamento nella Bibbia.</a:t>
            </a:r>
          </a:p>
          <a:p>
            <a:pPr marL="228600" indent="-228600" eaLnBrk="1" hangingPunct="1"/>
            <a:r>
              <a:rPr lang="it-IT" altLang="it-IT" sz="1000" smtClean="0"/>
              <a:t>Il Nuovo Testamento inizia con la prima lettera occasionale scritta da Paolo ai Tessalonicesi diventata il documento più antico del Cristianesimo, scritta prima degli stessi Vangeli. </a:t>
            </a:r>
          </a:p>
          <a:p>
            <a:pPr marL="228600" indent="-228600" eaLnBrk="1" hangingPunct="1"/>
            <a:r>
              <a:rPr lang="it-IT" altLang="it-IT" sz="1000" smtClean="0"/>
              <a:t>Le lettere paoline conservateci sono quattordici, tra maggiori e minori in lunghezza.</a:t>
            </a:r>
          </a:p>
        </p:txBody>
      </p:sp>
    </p:spTree>
    <p:extLst>
      <p:ext uri="{BB962C8B-B14F-4D97-AF65-F5344CB8AC3E}">
        <p14:creationId xmlns:p14="http://schemas.microsoft.com/office/powerpoint/2010/main" val="12051355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901233C-6AD8-4C4E-9CBC-DB350B7FE50C}" type="slidenum">
              <a:rPr lang="it-IT" altLang="it-IT" smtClean="0"/>
              <a:pPr/>
              <a:t>58</a:t>
            </a:fld>
            <a:endParaRPr lang="it-IT" altLang="it-IT" smtClean="0"/>
          </a:p>
        </p:txBody>
      </p:sp>
      <p:sp>
        <p:nvSpPr>
          <p:cNvPr id="8806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FC1F08A5-7E96-49BA-BD89-BECC78A6CA1D}" type="slidenum">
              <a:rPr lang="it-IT" altLang="it-IT" sz="1200"/>
              <a:pPr algn="r" eaLnBrk="1" hangingPunct="1"/>
              <a:t>58</a:t>
            </a:fld>
            <a:endParaRPr lang="it-IT" altLang="it-IT" sz="1200"/>
          </a:p>
        </p:txBody>
      </p:sp>
      <p:sp>
        <p:nvSpPr>
          <p:cNvPr id="88068" name="Rectangle 2"/>
          <p:cNvSpPr>
            <a:spLocks noGrp="1" noRot="1" noChangeAspect="1" noChangeArrowheads="1" noTextEdit="1"/>
          </p:cNvSpPr>
          <p:nvPr>
            <p:ph type="sldImg"/>
          </p:nvPr>
        </p:nvSpPr>
        <p:spPr>
          <a:ln/>
        </p:spPr>
      </p:sp>
      <p:sp>
        <p:nvSpPr>
          <p:cNvPr id="8806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altLang="it-IT" sz="900" smtClean="0"/>
              <a:t>THE REVERLATION</a:t>
            </a:r>
          </a:p>
          <a:p>
            <a:pPr eaLnBrk="1" hangingPunct="1">
              <a:lnSpc>
                <a:spcPct val="90000"/>
              </a:lnSpc>
            </a:pPr>
            <a:r>
              <a:rPr lang="en-US" altLang="it-IT" sz="900" smtClean="0"/>
              <a:t>to John</a:t>
            </a:r>
          </a:p>
          <a:p>
            <a:pPr eaLnBrk="1" hangingPunct="1">
              <a:lnSpc>
                <a:spcPct val="90000"/>
              </a:lnSpc>
            </a:pPr>
            <a:r>
              <a:rPr lang="en-US" altLang="it-IT" sz="900" smtClean="0"/>
              <a:t>Introduction</a:t>
            </a:r>
          </a:p>
          <a:p>
            <a:pPr eaLnBrk="1" hangingPunct="1">
              <a:lnSpc>
                <a:spcPct val="90000"/>
              </a:lnSpc>
            </a:pPr>
            <a:r>
              <a:rPr lang="en-US" altLang="it-IT" sz="900" smtClean="0"/>
              <a:t>The Revelation to John was written at a time when Christians were being persecuted because of their faith in Jesus Christ as Lord. The writers’ main concern is to give his readers hope and encouragement, and to urge them to remain faithful during times of suffering and persecution.</a:t>
            </a:r>
          </a:p>
          <a:p>
            <a:pPr eaLnBrk="1" hangingPunct="1">
              <a:lnSpc>
                <a:spcPct val="90000"/>
              </a:lnSpc>
            </a:pPr>
            <a:r>
              <a:rPr lang="en-US" altLang="it-IT" sz="900" smtClean="0"/>
              <a:t>For the most part of the book consists of several series of revelations and visions presented in symbolic language that would have been understood by Christians of the day, but would have remained a mystery to all others As with the themes of a symphony, the themes of this book because are reapeted again and again in different ways through the various series of visions Although there are differences of opinion regarding the details of interpretation of the book, the central theme is clear: through Christ the Lord, God will finally and totally defeat all of his enemies, including Satan, and reward his faithful people with the blessings of a new heaven and a new earth when this victory is complete.</a:t>
            </a:r>
          </a:p>
          <a:p>
            <a:pPr eaLnBrk="1" hangingPunct="1">
              <a:lnSpc>
                <a:spcPct val="90000"/>
              </a:lnSpc>
            </a:pPr>
            <a:r>
              <a:rPr lang="en-US" altLang="it-IT" sz="900" smtClean="0"/>
              <a:t>Outline of Contents</a:t>
            </a:r>
          </a:p>
          <a:p>
            <a:pPr eaLnBrk="1" hangingPunct="1">
              <a:lnSpc>
                <a:spcPct val="90000"/>
              </a:lnSpc>
            </a:pPr>
            <a:r>
              <a:rPr lang="en-US" altLang="it-IT" sz="900" smtClean="0"/>
              <a:t>Introduction   1:1-18</a:t>
            </a:r>
          </a:p>
          <a:p>
            <a:pPr eaLnBrk="1" hangingPunct="1">
              <a:lnSpc>
                <a:spcPct val="90000"/>
              </a:lnSpc>
            </a:pPr>
            <a:r>
              <a:rPr lang="en-US" altLang="it-IT" sz="900" smtClean="0"/>
              <a:t>Opening visions and the letters to the seven churches    1:9-3:22</a:t>
            </a:r>
          </a:p>
          <a:p>
            <a:pPr eaLnBrk="1" hangingPunct="1">
              <a:lnSpc>
                <a:spcPct val="90000"/>
              </a:lnSpc>
            </a:pPr>
            <a:r>
              <a:rPr lang="en-US" altLang="it-IT" sz="900" smtClean="0"/>
              <a:t>The scrolls with seven seals    4:1-8:1</a:t>
            </a:r>
          </a:p>
          <a:p>
            <a:pPr eaLnBrk="1" hangingPunct="1">
              <a:lnSpc>
                <a:spcPct val="90000"/>
              </a:lnSpc>
            </a:pPr>
            <a:r>
              <a:rPr lang="en-US" altLang="it-IT" sz="900" smtClean="0"/>
              <a:t>The seven trumpets     8:2-11:19</a:t>
            </a:r>
          </a:p>
          <a:p>
            <a:pPr eaLnBrk="1" hangingPunct="1">
              <a:lnSpc>
                <a:spcPct val="90000"/>
              </a:lnSpc>
            </a:pPr>
            <a:r>
              <a:rPr lang="en-US" altLang="it-IT" sz="900" smtClean="0"/>
              <a:t>The dragons and the two beast     12:1-13:18</a:t>
            </a:r>
          </a:p>
          <a:p>
            <a:pPr eaLnBrk="1" hangingPunct="1">
              <a:lnSpc>
                <a:spcPct val="90000"/>
              </a:lnSpc>
            </a:pPr>
            <a:r>
              <a:rPr lang="en-US" altLang="it-IT" sz="900" smtClean="0"/>
              <a:t>Various visions     14:1-15:8</a:t>
            </a:r>
          </a:p>
          <a:p>
            <a:pPr eaLnBrk="1" hangingPunct="1">
              <a:lnSpc>
                <a:spcPct val="90000"/>
              </a:lnSpc>
            </a:pPr>
            <a:r>
              <a:rPr lang="en-US" altLang="it-IT" sz="900" smtClean="0"/>
              <a:t>The seven bowls of Gods anger    16:1-21</a:t>
            </a:r>
          </a:p>
          <a:p>
            <a:pPr eaLnBrk="1" hangingPunct="1">
              <a:lnSpc>
                <a:spcPct val="90000"/>
              </a:lnSpc>
            </a:pPr>
            <a:r>
              <a:rPr lang="en-US" altLang="it-IT" sz="900" smtClean="0"/>
              <a:t>The destruction of Babylon, and the defeat of the beast, the false prophet, and the Devil    17:1-20.10</a:t>
            </a:r>
          </a:p>
          <a:p>
            <a:pPr eaLnBrk="1" hangingPunct="1">
              <a:lnSpc>
                <a:spcPct val="90000"/>
              </a:lnSpc>
            </a:pPr>
            <a:r>
              <a:rPr lang="en-US" altLang="it-IT" sz="900" smtClean="0"/>
              <a:t>The final judgment    20:11-15</a:t>
            </a:r>
          </a:p>
          <a:p>
            <a:pPr eaLnBrk="1" hangingPunct="1">
              <a:lnSpc>
                <a:spcPct val="90000"/>
              </a:lnSpc>
            </a:pPr>
            <a:r>
              <a:rPr lang="en-US" altLang="it-IT" sz="900" smtClean="0"/>
              <a:t>The new Heaven, the new earth, the new Jerusalem    21:1-22:5</a:t>
            </a:r>
          </a:p>
          <a:p>
            <a:pPr eaLnBrk="1" hangingPunct="1">
              <a:lnSpc>
                <a:spcPct val="90000"/>
              </a:lnSpc>
            </a:pPr>
            <a:r>
              <a:rPr lang="en-US" altLang="it-IT" sz="900" smtClean="0"/>
              <a:t>Conclusion    22:6-21</a:t>
            </a:r>
            <a:endParaRPr lang="it-IT" altLang="it-IT" sz="90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egnaposto immagine diapositiva 1"/>
          <p:cNvSpPr>
            <a:spLocks noGrp="1" noRot="1" noChangeAspect="1" noTextEdit="1"/>
          </p:cNvSpPr>
          <p:nvPr>
            <p:ph type="sldImg"/>
          </p:nvPr>
        </p:nvSpPr>
        <p:spPr>
          <a:ln/>
        </p:spPr>
      </p:sp>
      <p:sp>
        <p:nvSpPr>
          <p:cNvPr id="15363" name="Segnaposto not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smtClean="0"/>
              <a:t>1602 Caravaggio L'ispirazione di Matteo</a:t>
            </a:r>
          </a:p>
        </p:txBody>
      </p:sp>
      <p:sp>
        <p:nvSpPr>
          <p:cNvPr id="15364" name="Segnaposto numero diapositiva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15EA5C5-2E97-4F16-B87B-111847CFE95F}" type="slidenum">
              <a:rPr lang="it-IT" altLang="it-IT" smtClean="0"/>
              <a:pPr/>
              <a:t>9</a:t>
            </a:fld>
            <a:endParaRPr lang="it-IT" altLang="it-IT"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B09861D-4A7D-4918-8A85-1DF011DFE045}" type="slidenum">
              <a:rPr lang="it-IT" altLang="it-IT" smtClean="0"/>
              <a:pPr/>
              <a:t>12</a:t>
            </a:fld>
            <a:endParaRPr lang="it-IT" altLang="it-IT" smtClean="0"/>
          </a:p>
        </p:txBody>
      </p:sp>
      <p:sp>
        <p:nvSpPr>
          <p:cNvPr id="1945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127B3EA0-E56F-43EC-80EB-4B7132E09DF6}" type="slidenum">
              <a:rPr lang="it-IT" altLang="it-IT" sz="1200"/>
              <a:pPr algn="r" eaLnBrk="1" hangingPunct="1"/>
              <a:t>12</a:t>
            </a:fld>
            <a:endParaRPr lang="it-IT" altLang="it-IT" sz="1200"/>
          </a:p>
        </p:txBody>
      </p:sp>
      <p:sp>
        <p:nvSpPr>
          <p:cNvPr id="19460" name="Rectangle 2"/>
          <p:cNvSpPr>
            <a:spLocks noGrp="1" noRot="1" noChangeAspect="1" noChangeArrowheads="1" noTextEdit="1"/>
          </p:cNvSpPr>
          <p:nvPr>
            <p:ph type="sldImg"/>
          </p:nvPr>
        </p:nvSpPr>
        <p:spPr>
          <a:ln/>
        </p:spPr>
      </p:sp>
      <p:sp>
        <p:nvSpPr>
          <p:cNvPr id="1946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eaLnBrk="1" hangingPunct="1"/>
            <a:endParaRPr lang="it-IT" altLang="it-IT" smtClean="0">
              <a:solidFill>
                <a:srgbClr val="F5FEA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La cripta con le reliquie di San Marco</a:t>
            </a:r>
            <a:endParaRPr lang="it-IT" dirty="0"/>
          </a:p>
        </p:txBody>
      </p:sp>
      <p:sp>
        <p:nvSpPr>
          <p:cNvPr id="4" name="Segnaposto numero diapositiva 3"/>
          <p:cNvSpPr>
            <a:spLocks noGrp="1"/>
          </p:cNvSpPr>
          <p:nvPr>
            <p:ph type="sldNum" sz="quarter" idx="10"/>
          </p:nvPr>
        </p:nvSpPr>
        <p:spPr/>
        <p:txBody>
          <a:bodyPr/>
          <a:lstStyle/>
          <a:p>
            <a:pPr>
              <a:defRPr/>
            </a:pPr>
            <a:fld id="{B400A240-40F1-4339-8513-ADF138541881}" type="slidenum">
              <a:rPr lang="it-IT" altLang="it-IT" smtClean="0"/>
              <a:pPr>
                <a:defRPr/>
              </a:pPr>
              <a:t>13</a:t>
            </a:fld>
            <a:endParaRPr lang="it-IT" altLang="it-IT"/>
          </a:p>
        </p:txBody>
      </p:sp>
    </p:spTree>
    <p:extLst>
      <p:ext uri="{BB962C8B-B14F-4D97-AF65-F5344CB8AC3E}">
        <p14:creationId xmlns:p14="http://schemas.microsoft.com/office/powerpoint/2010/main" val="26096866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egnaposto immagine diapositiva 1"/>
          <p:cNvSpPr>
            <a:spLocks noGrp="1" noRot="1" noChangeAspect="1" noTextEdit="1"/>
          </p:cNvSpPr>
          <p:nvPr>
            <p:ph type="sldImg"/>
          </p:nvPr>
        </p:nvSpPr>
        <p:spPr>
          <a:ln/>
        </p:spPr>
      </p:sp>
      <p:sp>
        <p:nvSpPr>
          <p:cNvPr id="21507" name="Segnaposto not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smtClean="0"/>
              <a:t>Emmanuel_Tzanes_-_St__Mark_the_Evangelist_-_1657</a:t>
            </a:r>
          </a:p>
        </p:txBody>
      </p:sp>
      <p:sp>
        <p:nvSpPr>
          <p:cNvPr id="21508" name="Segnaposto numero diapositiva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928FDBE-9B89-4C2A-A683-A9BD84000137}" type="slidenum">
              <a:rPr lang="it-IT" altLang="it-IT" smtClean="0"/>
              <a:pPr/>
              <a:t>15</a:t>
            </a:fld>
            <a:endParaRPr lang="it-IT" altLang="it-IT"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DA73503-E196-4730-B9DD-31607908F052}" type="slidenum">
              <a:rPr lang="it-IT" altLang="it-IT" smtClean="0"/>
              <a:pPr/>
              <a:t>16</a:t>
            </a:fld>
            <a:endParaRPr lang="it-IT" altLang="it-IT" smtClean="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A5B38A5-B7C0-497B-8848-BEFBDEF13B8F}" type="slidenum">
              <a:rPr lang="it-IT" altLang="it-IT" smtClean="0"/>
              <a:pPr/>
              <a:t>17</a:t>
            </a:fld>
            <a:endParaRPr lang="it-IT" altLang="it-IT" smtClean="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it-IT" smtClean="0"/>
              <a:t>Fare clic per modificare lo stile del titolo</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p:txBody>
          <a:bodyPr/>
          <a:lstStyle>
            <a:lvl1pPr>
              <a:defRPr/>
            </a:lvl1pPr>
          </a:lstStyle>
          <a:p>
            <a:pPr>
              <a:defRPr/>
            </a:pPr>
            <a:endParaRPr lang="it-IT" altLang="it-IT"/>
          </a:p>
        </p:txBody>
      </p:sp>
      <p:sp>
        <p:nvSpPr>
          <p:cNvPr id="5" name="Footer Placeholder 4"/>
          <p:cNvSpPr>
            <a:spLocks noGrp="1"/>
          </p:cNvSpPr>
          <p:nvPr>
            <p:ph type="ftr" sz="quarter" idx="11"/>
          </p:nvPr>
        </p:nvSpPr>
        <p:spPr/>
        <p:txBody>
          <a:bodyPr/>
          <a:lstStyle>
            <a:lvl1pPr>
              <a:defRPr/>
            </a:lvl1pPr>
          </a:lstStyle>
          <a:p>
            <a:pPr>
              <a:defRPr/>
            </a:pPr>
            <a:endParaRPr lang="it-IT" altLang="it-IT"/>
          </a:p>
        </p:txBody>
      </p:sp>
      <p:sp>
        <p:nvSpPr>
          <p:cNvPr id="6" name="Slide Number Placeholder 5"/>
          <p:cNvSpPr>
            <a:spLocks noGrp="1"/>
          </p:cNvSpPr>
          <p:nvPr>
            <p:ph type="sldNum" sz="quarter" idx="12"/>
          </p:nvPr>
        </p:nvSpPr>
        <p:spPr/>
        <p:txBody>
          <a:bodyPr/>
          <a:lstStyle>
            <a:lvl1pPr>
              <a:defRPr/>
            </a:lvl1pPr>
          </a:lstStyle>
          <a:p>
            <a:pPr>
              <a:defRPr/>
            </a:pPr>
            <a:fld id="{70592903-8DAF-4852-8B77-5C12D5FAD75C}" type="slidenum">
              <a:rPr lang="it-IT" altLang="it-IT"/>
              <a:pPr>
                <a:defRPr/>
              </a:pPr>
              <a:t>‹N›</a:t>
            </a:fld>
            <a:endParaRPr lang="it-IT" altLang="it-IT"/>
          </a:p>
        </p:txBody>
      </p:sp>
    </p:spTree>
    <p:extLst>
      <p:ext uri="{BB962C8B-B14F-4D97-AF65-F5344CB8AC3E}">
        <p14:creationId xmlns:p14="http://schemas.microsoft.com/office/powerpoint/2010/main" val="2528151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lvl1pPr>
              <a:defRPr/>
            </a:lvl1pPr>
          </a:lstStyle>
          <a:p>
            <a:pPr>
              <a:defRPr/>
            </a:pPr>
            <a:endParaRPr lang="it-IT" altLang="it-IT"/>
          </a:p>
        </p:txBody>
      </p:sp>
      <p:sp>
        <p:nvSpPr>
          <p:cNvPr id="5" name="Footer Placeholder 4"/>
          <p:cNvSpPr>
            <a:spLocks noGrp="1"/>
          </p:cNvSpPr>
          <p:nvPr>
            <p:ph type="ftr" sz="quarter" idx="11"/>
          </p:nvPr>
        </p:nvSpPr>
        <p:spPr/>
        <p:txBody>
          <a:bodyPr/>
          <a:lstStyle>
            <a:lvl1pPr>
              <a:defRPr/>
            </a:lvl1pPr>
          </a:lstStyle>
          <a:p>
            <a:pPr>
              <a:defRPr/>
            </a:pPr>
            <a:endParaRPr lang="it-IT" altLang="it-IT"/>
          </a:p>
        </p:txBody>
      </p:sp>
      <p:sp>
        <p:nvSpPr>
          <p:cNvPr id="6" name="Slide Number Placeholder 5"/>
          <p:cNvSpPr>
            <a:spLocks noGrp="1"/>
          </p:cNvSpPr>
          <p:nvPr>
            <p:ph type="sldNum" sz="quarter" idx="12"/>
          </p:nvPr>
        </p:nvSpPr>
        <p:spPr/>
        <p:txBody>
          <a:bodyPr/>
          <a:lstStyle>
            <a:lvl1pPr>
              <a:defRPr/>
            </a:lvl1pPr>
          </a:lstStyle>
          <a:p>
            <a:pPr>
              <a:defRPr/>
            </a:pPr>
            <a:fld id="{7DB7A9DE-86D6-4E52-B23D-5943538B02F5}" type="slidenum">
              <a:rPr lang="it-IT" altLang="it-IT"/>
              <a:pPr>
                <a:defRPr/>
              </a:pPr>
              <a:t>‹N›</a:t>
            </a:fld>
            <a:endParaRPr lang="it-IT" altLang="it-IT"/>
          </a:p>
        </p:txBody>
      </p:sp>
    </p:spTree>
    <p:extLst>
      <p:ext uri="{BB962C8B-B14F-4D97-AF65-F5344CB8AC3E}">
        <p14:creationId xmlns:p14="http://schemas.microsoft.com/office/powerpoint/2010/main" val="11045722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lvl1pPr>
              <a:defRPr/>
            </a:lvl1pPr>
          </a:lstStyle>
          <a:p>
            <a:pPr>
              <a:defRPr/>
            </a:pPr>
            <a:endParaRPr lang="it-IT" altLang="it-IT"/>
          </a:p>
        </p:txBody>
      </p:sp>
      <p:sp>
        <p:nvSpPr>
          <p:cNvPr id="5" name="Footer Placeholder 4"/>
          <p:cNvSpPr>
            <a:spLocks noGrp="1"/>
          </p:cNvSpPr>
          <p:nvPr>
            <p:ph type="ftr" sz="quarter" idx="11"/>
          </p:nvPr>
        </p:nvSpPr>
        <p:spPr/>
        <p:txBody>
          <a:bodyPr/>
          <a:lstStyle>
            <a:lvl1pPr>
              <a:defRPr/>
            </a:lvl1pPr>
          </a:lstStyle>
          <a:p>
            <a:pPr>
              <a:defRPr/>
            </a:pPr>
            <a:endParaRPr lang="it-IT" altLang="it-IT"/>
          </a:p>
        </p:txBody>
      </p:sp>
      <p:sp>
        <p:nvSpPr>
          <p:cNvPr id="6" name="Slide Number Placeholder 5"/>
          <p:cNvSpPr>
            <a:spLocks noGrp="1"/>
          </p:cNvSpPr>
          <p:nvPr>
            <p:ph type="sldNum" sz="quarter" idx="12"/>
          </p:nvPr>
        </p:nvSpPr>
        <p:spPr/>
        <p:txBody>
          <a:bodyPr/>
          <a:lstStyle>
            <a:lvl1pPr>
              <a:defRPr/>
            </a:lvl1pPr>
          </a:lstStyle>
          <a:p>
            <a:pPr>
              <a:defRPr/>
            </a:pPr>
            <a:fld id="{D8124465-BDA6-44BA-A91F-37F19C1403DD}" type="slidenum">
              <a:rPr lang="it-IT" altLang="it-IT"/>
              <a:pPr>
                <a:defRPr/>
              </a:pPr>
              <a:t>‹N›</a:t>
            </a:fld>
            <a:endParaRPr lang="it-IT" altLang="it-IT"/>
          </a:p>
        </p:txBody>
      </p:sp>
    </p:spTree>
    <p:extLst>
      <p:ext uri="{BB962C8B-B14F-4D97-AF65-F5344CB8AC3E}">
        <p14:creationId xmlns:p14="http://schemas.microsoft.com/office/powerpoint/2010/main" val="228031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idx="1"/>
          </p:nvPr>
        </p:nvSpPr>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lvl1pPr>
              <a:defRPr/>
            </a:lvl1pPr>
          </a:lstStyle>
          <a:p>
            <a:pPr>
              <a:defRPr/>
            </a:pPr>
            <a:endParaRPr lang="it-IT" altLang="it-IT"/>
          </a:p>
        </p:txBody>
      </p:sp>
      <p:sp>
        <p:nvSpPr>
          <p:cNvPr id="5" name="Footer Placeholder 4"/>
          <p:cNvSpPr>
            <a:spLocks noGrp="1"/>
          </p:cNvSpPr>
          <p:nvPr>
            <p:ph type="ftr" sz="quarter" idx="11"/>
          </p:nvPr>
        </p:nvSpPr>
        <p:spPr/>
        <p:txBody>
          <a:bodyPr/>
          <a:lstStyle>
            <a:lvl1pPr>
              <a:defRPr/>
            </a:lvl1pPr>
          </a:lstStyle>
          <a:p>
            <a:pPr>
              <a:defRPr/>
            </a:pPr>
            <a:endParaRPr lang="it-IT" altLang="it-IT"/>
          </a:p>
        </p:txBody>
      </p:sp>
      <p:sp>
        <p:nvSpPr>
          <p:cNvPr id="6" name="Slide Number Placeholder 5"/>
          <p:cNvSpPr>
            <a:spLocks noGrp="1"/>
          </p:cNvSpPr>
          <p:nvPr>
            <p:ph type="sldNum" sz="quarter" idx="12"/>
          </p:nvPr>
        </p:nvSpPr>
        <p:spPr/>
        <p:txBody>
          <a:bodyPr/>
          <a:lstStyle>
            <a:lvl1pPr>
              <a:defRPr/>
            </a:lvl1pPr>
          </a:lstStyle>
          <a:p>
            <a:pPr>
              <a:defRPr/>
            </a:pPr>
            <a:fld id="{DA9F276F-6EF9-4B65-B07A-172E8B8FC249}" type="slidenum">
              <a:rPr lang="it-IT" altLang="it-IT"/>
              <a:pPr>
                <a:defRPr/>
              </a:pPr>
              <a:t>‹N›</a:t>
            </a:fld>
            <a:endParaRPr lang="it-IT" altLang="it-IT"/>
          </a:p>
        </p:txBody>
      </p:sp>
    </p:spTree>
    <p:extLst>
      <p:ext uri="{BB962C8B-B14F-4D97-AF65-F5344CB8AC3E}">
        <p14:creationId xmlns:p14="http://schemas.microsoft.com/office/powerpoint/2010/main" val="824139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Modifica gli stili del testo dello schema</a:t>
            </a:r>
          </a:p>
        </p:txBody>
      </p:sp>
      <p:sp>
        <p:nvSpPr>
          <p:cNvPr id="4" name="Date Placeholder 3"/>
          <p:cNvSpPr>
            <a:spLocks noGrp="1"/>
          </p:cNvSpPr>
          <p:nvPr>
            <p:ph type="dt" sz="half" idx="10"/>
          </p:nvPr>
        </p:nvSpPr>
        <p:spPr/>
        <p:txBody>
          <a:bodyPr/>
          <a:lstStyle>
            <a:lvl1pPr>
              <a:defRPr/>
            </a:lvl1pPr>
          </a:lstStyle>
          <a:p>
            <a:pPr>
              <a:defRPr/>
            </a:pPr>
            <a:endParaRPr lang="it-IT" altLang="it-IT"/>
          </a:p>
        </p:txBody>
      </p:sp>
      <p:sp>
        <p:nvSpPr>
          <p:cNvPr id="5" name="Footer Placeholder 4"/>
          <p:cNvSpPr>
            <a:spLocks noGrp="1"/>
          </p:cNvSpPr>
          <p:nvPr>
            <p:ph type="ftr" sz="quarter" idx="11"/>
          </p:nvPr>
        </p:nvSpPr>
        <p:spPr/>
        <p:txBody>
          <a:bodyPr/>
          <a:lstStyle>
            <a:lvl1pPr>
              <a:defRPr/>
            </a:lvl1pPr>
          </a:lstStyle>
          <a:p>
            <a:pPr>
              <a:defRPr/>
            </a:pPr>
            <a:endParaRPr lang="it-IT" altLang="it-IT"/>
          </a:p>
        </p:txBody>
      </p:sp>
      <p:sp>
        <p:nvSpPr>
          <p:cNvPr id="6" name="Slide Number Placeholder 5"/>
          <p:cNvSpPr>
            <a:spLocks noGrp="1"/>
          </p:cNvSpPr>
          <p:nvPr>
            <p:ph type="sldNum" sz="quarter" idx="12"/>
          </p:nvPr>
        </p:nvSpPr>
        <p:spPr/>
        <p:txBody>
          <a:bodyPr/>
          <a:lstStyle>
            <a:lvl1pPr>
              <a:defRPr/>
            </a:lvl1pPr>
          </a:lstStyle>
          <a:p>
            <a:pPr>
              <a:defRPr/>
            </a:pPr>
            <a:fld id="{4B329A69-C79C-4F2F-B0E0-0F489D4B154C}" type="slidenum">
              <a:rPr lang="it-IT" altLang="it-IT"/>
              <a:pPr>
                <a:defRPr/>
              </a:pPr>
              <a:t>‹N›</a:t>
            </a:fld>
            <a:endParaRPr lang="it-IT" altLang="it-IT"/>
          </a:p>
        </p:txBody>
      </p:sp>
    </p:spTree>
    <p:extLst>
      <p:ext uri="{BB962C8B-B14F-4D97-AF65-F5344CB8AC3E}">
        <p14:creationId xmlns:p14="http://schemas.microsoft.com/office/powerpoint/2010/main" val="909030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3"/>
          <p:cNvSpPr>
            <a:spLocks noGrp="1"/>
          </p:cNvSpPr>
          <p:nvPr>
            <p:ph type="dt" sz="half" idx="10"/>
          </p:nvPr>
        </p:nvSpPr>
        <p:spPr/>
        <p:txBody>
          <a:bodyPr/>
          <a:lstStyle>
            <a:lvl1pPr>
              <a:defRPr/>
            </a:lvl1pPr>
          </a:lstStyle>
          <a:p>
            <a:pPr>
              <a:defRPr/>
            </a:pPr>
            <a:endParaRPr lang="it-IT" altLang="it-IT"/>
          </a:p>
        </p:txBody>
      </p:sp>
      <p:sp>
        <p:nvSpPr>
          <p:cNvPr id="6" name="Footer Placeholder 4"/>
          <p:cNvSpPr>
            <a:spLocks noGrp="1"/>
          </p:cNvSpPr>
          <p:nvPr>
            <p:ph type="ftr" sz="quarter" idx="11"/>
          </p:nvPr>
        </p:nvSpPr>
        <p:spPr/>
        <p:txBody>
          <a:bodyPr/>
          <a:lstStyle>
            <a:lvl1pPr>
              <a:defRPr/>
            </a:lvl1pPr>
          </a:lstStyle>
          <a:p>
            <a:pPr>
              <a:defRPr/>
            </a:pPr>
            <a:endParaRPr lang="it-IT" altLang="it-IT"/>
          </a:p>
        </p:txBody>
      </p:sp>
      <p:sp>
        <p:nvSpPr>
          <p:cNvPr id="7" name="Slide Number Placeholder 5"/>
          <p:cNvSpPr>
            <a:spLocks noGrp="1"/>
          </p:cNvSpPr>
          <p:nvPr>
            <p:ph type="sldNum" sz="quarter" idx="12"/>
          </p:nvPr>
        </p:nvSpPr>
        <p:spPr/>
        <p:txBody>
          <a:bodyPr/>
          <a:lstStyle>
            <a:lvl1pPr>
              <a:defRPr/>
            </a:lvl1pPr>
          </a:lstStyle>
          <a:p>
            <a:pPr>
              <a:defRPr/>
            </a:pPr>
            <a:fld id="{92DC68F8-00FF-4EE1-93FC-1696229E5C66}" type="slidenum">
              <a:rPr lang="it-IT" altLang="it-IT"/>
              <a:pPr>
                <a:defRPr/>
              </a:pPr>
              <a:t>‹N›</a:t>
            </a:fld>
            <a:endParaRPr lang="it-IT" altLang="it-IT"/>
          </a:p>
        </p:txBody>
      </p:sp>
    </p:spTree>
    <p:extLst>
      <p:ext uri="{BB962C8B-B14F-4D97-AF65-F5344CB8AC3E}">
        <p14:creationId xmlns:p14="http://schemas.microsoft.com/office/powerpoint/2010/main" val="189108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4" name="Content Placeholder 3"/>
          <p:cNvSpPr>
            <a:spLocks noGrp="1"/>
          </p:cNvSpPr>
          <p:nvPr>
            <p:ph sz="half" idx="2"/>
          </p:nvPr>
        </p:nvSpPr>
        <p:spPr>
          <a:xfrm>
            <a:off x="839788" y="2505075"/>
            <a:ext cx="5157787"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6" name="Content Placeholder 5"/>
          <p:cNvSpPr>
            <a:spLocks noGrp="1"/>
          </p:cNvSpPr>
          <p:nvPr>
            <p:ph sz="quarter" idx="4"/>
          </p:nvPr>
        </p:nvSpPr>
        <p:spPr>
          <a:xfrm>
            <a:off x="6172200" y="2505075"/>
            <a:ext cx="5183188"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3"/>
          <p:cNvSpPr>
            <a:spLocks noGrp="1"/>
          </p:cNvSpPr>
          <p:nvPr>
            <p:ph type="dt" sz="half" idx="10"/>
          </p:nvPr>
        </p:nvSpPr>
        <p:spPr/>
        <p:txBody>
          <a:bodyPr/>
          <a:lstStyle>
            <a:lvl1pPr>
              <a:defRPr/>
            </a:lvl1pPr>
          </a:lstStyle>
          <a:p>
            <a:pPr>
              <a:defRPr/>
            </a:pPr>
            <a:endParaRPr lang="it-IT" altLang="it-IT"/>
          </a:p>
        </p:txBody>
      </p:sp>
      <p:sp>
        <p:nvSpPr>
          <p:cNvPr id="8" name="Footer Placeholder 4"/>
          <p:cNvSpPr>
            <a:spLocks noGrp="1"/>
          </p:cNvSpPr>
          <p:nvPr>
            <p:ph type="ftr" sz="quarter" idx="11"/>
          </p:nvPr>
        </p:nvSpPr>
        <p:spPr/>
        <p:txBody>
          <a:bodyPr/>
          <a:lstStyle>
            <a:lvl1pPr>
              <a:defRPr/>
            </a:lvl1pPr>
          </a:lstStyle>
          <a:p>
            <a:pPr>
              <a:defRPr/>
            </a:pPr>
            <a:endParaRPr lang="it-IT" altLang="it-IT"/>
          </a:p>
        </p:txBody>
      </p:sp>
      <p:sp>
        <p:nvSpPr>
          <p:cNvPr id="9" name="Slide Number Placeholder 5"/>
          <p:cNvSpPr>
            <a:spLocks noGrp="1"/>
          </p:cNvSpPr>
          <p:nvPr>
            <p:ph type="sldNum" sz="quarter" idx="12"/>
          </p:nvPr>
        </p:nvSpPr>
        <p:spPr/>
        <p:txBody>
          <a:bodyPr/>
          <a:lstStyle>
            <a:lvl1pPr>
              <a:defRPr/>
            </a:lvl1pPr>
          </a:lstStyle>
          <a:p>
            <a:pPr>
              <a:defRPr/>
            </a:pPr>
            <a:fld id="{87E53849-B9FD-4D15-863E-C6A299C5A10D}" type="slidenum">
              <a:rPr lang="it-IT" altLang="it-IT"/>
              <a:pPr>
                <a:defRPr/>
              </a:pPr>
              <a:t>‹N›</a:t>
            </a:fld>
            <a:endParaRPr lang="it-IT" altLang="it-IT"/>
          </a:p>
        </p:txBody>
      </p:sp>
    </p:spTree>
    <p:extLst>
      <p:ext uri="{BB962C8B-B14F-4D97-AF65-F5344CB8AC3E}">
        <p14:creationId xmlns:p14="http://schemas.microsoft.com/office/powerpoint/2010/main" val="2862525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Date Placeholder 3"/>
          <p:cNvSpPr>
            <a:spLocks noGrp="1"/>
          </p:cNvSpPr>
          <p:nvPr>
            <p:ph type="dt" sz="half" idx="10"/>
          </p:nvPr>
        </p:nvSpPr>
        <p:spPr/>
        <p:txBody>
          <a:bodyPr/>
          <a:lstStyle>
            <a:lvl1pPr>
              <a:defRPr/>
            </a:lvl1pPr>
          </a:lstStyle>
          <a:p>
            <a:pPr>
              <a:defRPr/>
            </a:pPr>
            <a:endParaRPr lang="it-IT" altLang="it-IT"/>
          </a:p>
        </p:txBody>
      </p:sp>
      <p:sp>
        <p:nvSpPr>
          <p:cNvPr id="4" name="Footer Placeholder 4"/>
          <p:cNvSpPr>
            <a:spLocks noGrp="1"/>
          </p:cNvSpPr>
          <p:nvPr>
            <p:ph type="ftr" sz="quarter" idx="11"/>
          </p:nvPr>
        </p:nvSpPr>
        <p:spPr/>
        <p:txBody>
          <a:bodyPr/>
          <a:lstStyle>
            <a:lvl1pPr>
              <a:defRPr/>
            </a:lvl1pPr>
          </a:lstStyle>
          <a:p>
            <a:pPr>
              <a:defRPr/>
            </a:pPr>
            <a:endParaRPr lang="it-IT" altLang="it-IT"/>
          </a:p>
        </p:txBody>
      </p:sp>
      <p:sp>
        <p:nvSpPr>
          <p:cNvPr id="5" name="Slide Number Placeholder 5"/>
          <p:cNvSpPr>
            <a:spLocks noGrp="1"/>
          </p:cNvSpPr>
          <p:nvPr>
            <p:ph type="sldNum" sz="quarter" idx="12"/>
          </p:nvPr>
        </p:nvSpPr>
        <p:spPr/>
        <p:txBody>
          <a:bodyPr/>
          <a:lstStyle>
            <a:lvl1pPr>
              <a:defRPr/>
            </a:lvl1pPr>
          </a:lstStyle>
          <a:p>
            <a:pPr>
              <a:defRPr/>
            </a:pPr>
            <a:fld id="{B96DD1A4-9545-417D-BB5D-53C79A1C8FDE}" type="slidenum">
              <a:rPr lang="it-IT" altLang="it-IT"/>
              <a:pPr>
                <a:defRPr/>
              </a:pPr>
              <a:t>‹N›</a:t>
            </a:fld>
            <a:endParaRPr lang="it-IT" altLang="it-IT"/>
          </a:p>
        </p:txBody>
      </p:sp>
    </p:spTree>
    <p:extLst>
      <p:ext uri="{BB962C8B-B14F-4D97-AF65-F5344CB8AC3E}">
        <p14:creationId xmlns:p14="http://schemas.microsoft.com/office/powerpoint/2010/main" val="37790794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it-IT" altLang="it-IT"/>
          </a:p>
        </p:txBody>
      </p:sp>
      <p:sp>
        <p:nvSpPr>
          <p:cNvPr id="3" name="Footer Placeholder 4"/>
          <p:cNvSpPr>
            <a:spLocks noGrp="1"/>
          </p:cNvSpPr>
          <p:nvPr>
            <p:ph type="ftr" sz="quarter" idx="11"/>
          </p:nvPr>
        </p:nvSpPr>
        <p:spPr/>
        <p:txBody>
          <a:bodyPr/>
          <a:lstStyle>
            <a:lvl1pPr>
              <a:defRPr/>
            </a:lvl1pPr>
          </a:lstStyle>
          <a:p>
            <a:pPr>
              <a:defRPr/>
            </a:pPr>
            <a:endParaRPr lang="it-IT" altLang="it-IT"/>
          </a:p>
        </p:txBody>
      </p:sp>
      <p:sp>
        <p:nvSpPr>
          <p:cNvPr id="4" name="Slide Number Placeholder 5"/>
          <p:cNvSpPr>
            <a:spLocks noGrp="1"/>
          </p:cNvSpPr>
          <p:nvPr>
            <p:ph type="sldNum" sz="quarter" idx="12"/>
          </p:nvPr>
        </p:nvSpPr>
        <p:spPr/>
        <p:txBody>
          <a:bodyPr/>
          <a:lstStyle>
            <a:lvl1pPr>
              <a:defRPr/>
            </a:lvl1pPr>
          </a:lstStyle>
          <a:p>
            <a:pPr>
              <a:defRPr/>
            </a:pPr>
            <a:fld id="{9B6C0A89-001C-4EBA-8559-7CC71D707FB3}" type="slidenum">
              <a:rPr lang="it-IT" altLang="it-IT"/>
              <a:pPr>
                <a:defRPr/>
              </a:pPr>
              <a:t>‹N›</a:t>
            </a:fld>
            <a:endParaRPr lang="it-IT" altLang="it-IT"/>
          </a:p>
        </p:txBody>
      </p:sp>
    </p:spTree>
    <p:extLst>
      <p:ext uri="{BB962C8B-B14F-4D97-AF65-F5344CB8AC3E}">
        <p14:creationId xmlns:p14="http://schemas.microsoft.com/office/powerpoint/2010/main" val="32372665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Date Placeholder 3"/>
          <p:cNvSpPr>
            <a:spLocks noGrp="1"/>
          </p:cNvSpPr>
          <p:nvPr>
            <p:ph type="dt" sz="half" idx="10"/>
          </p:nvPr>
        </p:nvSpPr>
        <p:spPr/>
        <p:txBody>
          <a:bodyPr/>
          <a:lstStyle>
            <a:lvl1pPr>
              <a:defRPr/>
            </a:lvl1pPr>
          </a:lstStyle>
          <a:p>
            <a:pPr>
              <a:defRPr/>
            </a:pPr>
            <a:endParaRPr lang="it-IT" altLang="it-IT"/>
          </a:p>
        </p:txBody>
      </p:sp>
      <p:sp>
        <p:nvSpPr>
          <p:cNvPr id="6" name="Footer Placeholder 4"/>
          <p:cNvSpPr>
            <a:spLocks noGrp="1"/>
          </p:cNvSpPr>
          <p:nvPr>
            <p:ph type="ftr" sz="quarter" idx="11"/>
          </p:nvPr>
        </p:nvSpPr>
        <p:spPr/>
        <p:txBody>
          <a:bodyPr/>
          <a:lstStyle>
            <a:lvl1pPr>
              <a:defRPr/>
            </a:lvl1pPr>
          </a:lstStyle>
          <a:p>
            <a:pPr>
              <a:defRPr/>
            </a:pPr>
            <a:endParaRPr lang="it-IT" altLang="it-IT"/>
          </a:p>
        </p:txBody>
      </p:sp>
      <p:sp>
        <p:nvSpPr>
          <p:cNvPr id="7" name="Slide Number Placeholder 5"/>
          <p:cNvSpPr>
            <a:spLocks noGrp="1"/>
          </p:cNvSpPr>
          <p:nvPr>
            <p:ph type="sldNum" sz="quarter" idx="12"/>
          </p:nvPr>
        </p:nvSpPr>
        <p:spPr/>
        <p:txBody>
          <a:bodyPr/>
          <a:lstStyle>
            <a:lvl1pPr>
              <a:defRPr/>
            </a:lvl1pPr>
          </a:lstStyle>
          <a:p>
            <a:pPr>
              <a:defRPr/>
            </a:pPr>
            <a:fld id="{BB3678D1-1202-4E2D-BFC1-F81407E4ECC4}" type="slidenum">
              <a:rPr lang="it-IT" altLang="it-IT"/>
              <a:pPr>
                <a:defRPr/>
              </a:pPr>
              <a:t>‹N›</a:t>
            </a:fld>
            <a:endParaRPr lang="it-IT" altLang="it-IT"/>
          </a:p>
        </p:txBody>
      </p:sp>
    </p:spTree>
    <p:extLst>
      <p:ext uri="{BB962C8B-B14F-4D97-AF65-F5344CB8AC3E}">
        <p14:creationId xmlns:p14="http://schemas.microsoft.com/office/powerpoint/2010/main" val="40717583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noProof="0" smtClean="0"/>
              <a:t>Fare clic sull'icona per inserire un'immagine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Date Placeholder 3"/>
          <p:cNvSpPr>
            <a:spLocks noGrp="1"/>
          </p:cNvSpPr>
          <p:nvPr>
            <p:ph type="dt" sz="half" idx="10"/>
          </p:nvPr>
        </p:nvSpPr>
        <p:spPr/>
        <p:txBody>
          <a:bodyPr/>
          <a:lstStyle>
            <a:lvl1pPr>
              <a:defRPr/>
            </a:lvl1pPr>
          </a:lstStyle>
          <a:p>
            <a:pPr>
              <a:defRPr/>
            </a:pPr>
            <a:endParaRPr lang="it-IT" altLang="it-IT"/>
          </a:p>
        </p:txBody>
      </p:sp>
      <p:sp>
        <p:nvSpPr>
          <p:cNvPr id="6" name="Footer Placeholder 4"/>
          <p:cNvSpPr>
            <a:spLocks noGrp="1"/>
          </p:cNvSpPr>
          <p:nvPr>
            <p:ph type="ftr" sz="quarter" idx="11"/>
          </p:nvPr>
        </p:nvSpPr>
        <p:spPr/>
        <p:txBody>
          <a:bodyPr/>
          <a:lstStyle>
            <a:lvl1pPr>
              <a:defRPr/>
            </a:lvl1pPr>
          </a:lstStyle>
          <a:p>
            <a:pPr>
              <a:defRPr/>
            </a:pPr>
            <a:endParaRPr lang="it-IT" altLang="it-IT"/>
          </a:p>
        </p:txBody>
      </p:sp>
      <p:sp>
        <p:nvSpPr>
          <p:cNvPr id="7" name="Slide Number Placeholder 5"/>
          <p:cNvSpPr>
            <a:spLocks noGrp="1"/>
          </p:cNvSpPr>
          <p:nvPr>
            <p:ph type="sldNum" sz="quarter" idx="12"/>
          </p:nvPr>
        </p:nvSpPr>
        <p:spPr/>
        <p:txBody>
          <a:bodyPr/>
          <a:lstStyle>
            <a:lvl1pPr>
              <a:defRPr/>
            </a:lvl1pPr>
          </a:lstStyle>
          <a:p>
            <a:pPr>
              <a:defRPr/>
            </a:pPr>
            <a:fld id="{D4C0652E-6002-411A-B665-D853D5260B4A}" type="slidenum">
              <a:rPr lang="it-IT" altLang="it-IT"/>
              <a:pPr>
                <a:defRPr/>
              </a:pPr>
              <a:t>‹N›</a:t>
            </a:fld>
            <a:endParaRPr lang="it-IT" altLang="it-IT"/>
          </a:p>
        </p:txBody>
      </p:sp>
    </p:spTree>
    <p:extLst>
      <p:ext uri="{BB962C8B-B14F-4D97-AF65-F5344CB8AC3E}">
        <p14:creationId xmlns:p14="http://schemas.microsoft.com/office/powerpoint/2010/main" val="9042449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endParaRPr lang="en-US" altLang="it-IT" smtClean="0"/>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smtClean="0"/>
              <a:t>Modifica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endParaRPr lang="en-US" altLang="it-IT" smtClean="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it-IT" altLang="it-I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it-IT" altLang="it-IT"/>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mtClean="0">
                <a:solidFill>
                  <a:schemeClr val="tx1">
                    <a:tint val="75000"/>
                  </a:schemeClr>
                </a:solidFill>
              </a:defRPr>
            </a:lvl1pPr>
          </a:lstStyle>
          <a:p>
            <a:pPr>
              <a:defRPr/>
            </a:pPr>
            <a:fld id="{8B988E57-51E4-4391-B4AB-065173C89A52}" type="slidenum">
              <a:rPr lang="it-IT" altLang="it-IT"/>
              <a:pPr>
                <a:defRPr/>
              </a:pPr>
              <a:t>‹N›</a:t>
            </a:fld>
            <a:endParaRPr lang="it-IT" altLang="it-IT"/>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8.jpg"/><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5.jpeg"/><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4.jpeg"/><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51.gif"/><Relationship Id="rId4" Type="http://schemas.openxmlformats.org/officeDocument/2006/relationships/image" Target="../media/image50.gif"/></Relationships>
</file>

<file path=ppt/slides/_rels/slide4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56.gif"/><Relationship Id="rId5" Type="http://schemas.openxmlformats.org/officeDocument/2006/relationships/image" Target="../media/image50.gif"/><Relationship Id="rId4" Type="http://schemas.openxmlformats.org/officeDocument/2006/relationships/image" Target="../media/image51.gif"/></Relationships>
</file>

<file path=ppt/slides/_rels/slide4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56.gif"/><Relationship Id="rId5" Type="http://schemas.openxmlformats.org/officeDocument/2006/relationships/image" Target="../media/image51.gif"/><Relationship Id="rId4" Type="http://schemas.openxmlformats.org/officeDocument/2006/relationships/image" Target="../media/image50.gif"/></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image" Target="../media/image59.jpeg"/><Relationship Id="rId1" Type="http://schemas.openxmlformats.org/officeDocument/2006/relationships/slideLayout" Target="../slideLayouts/slideLayout7.xml"/><Relationship Id="rId6" Type="http://schemas.openxmlformats.org/officeDocument/2006/relationships/image" Target="../media/image62.gif"/><Relationship Id="rId5" Type="http://schemas.openxmlformats.org/officeDocument/2006/relationships/image" Target="../media/image56.gif"/><Relationship Id="rId4" Type="http://schemas.openxmlformats.org/officeDocument/2006/relationships/image" Target="../media/image61.gif"/></Relationships>
</file>

<file path=ppt/slides/_rels/slide5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F7FAFD"/>
            </a:gs>
            <a:gs pos="2000">
              <a:schemeClr val="bg1"/>
            </a:gs>
            <a:gs pos="70000">
              <a:srgbClr val="ACB8CD"/>
            </a:gs>
            <a:gs pos="100000">
              <a:srgbClr val="002060"/>
            </a:gs>
            <a:gs pos="100000">
              <a:srgbClr val="002060"/>
            </a:gs>
          </a:gsLst>
          <a:lin ang="5400000" scaled="1"/>
        </a:gradFill>
        <a:effectLst/>
      </p:bgPr>
    </p:bg>
    <p:spTree>
      <p:nvGrpSpPr>
        <p:cNvPr id="1" name=""/>
        <p:cNvGrpSpPr/>
        <p:nvPr/>
      </p:nvGrpSpPr>
      <p:grpSpPr>
        <a:xfrm>
          <a:off x="0" y="0"/>
          <a:ext cx="0" cy="0"/>
          <a:chOff x="0" y="0"/>
          <a:chExt cx="0" cy="0"/>
        </a:xfrm>
      </p:grpSpPr>
      <p:sp>
        <p:nvSpPr>
          <p:cNvPr id="3074" name="Rectangle 2" descr="Papiro"/>
          <p:cNvSpPr>
            <a:spLocks noGrp="1" noChangeArrowheads="1"/>
          </p:cNvSpPr>
          <p:nvPr>
            <p:ph type="title" idx="4294967295"/>
          </p:nvPr>
        </p:nvSpPr>
        <p:spPr>
          <a:xfrm>
            <a:off x="1833337" y="332656"/>
            <a:ext cx="8525327" cy="3168650"/>
          </a:xfrm>
          <a:noFill/>
          <a:ln>
            <a:miter lim="800000"/>
            <a:headEnd/>
            <a:tailEnd/>
          </a:ln>
        </p:spPr>
        <p:txBody>
          <a:bodyPr rtlCol="0">
            <a:normAutofit fontScale="90000"/>
          </a:bodyPr>
          <a:lstStyle/>
          <a:p>
            <a:pPr algn="ctr" fontAlgn="auto">
              <a:lnSpc>
                <a:spcPct val="150000"/>
              </a:lnSpc>
              <a:spcAft>
                <a:spcPts val="0"/>
              </a:spcAft>
              <a:defRPr/>
            </a:pPr>
            <a:r>
              <a:rPr lang="it-IT" altLang="it-IT" sz="4900" b="1" dirty="0">
                <a:latin typeface="Arial" panose="020B0604020202020204" pitchFamily="34" charset="0"/>
                <a:cs typeface="Arial" panose="020B0604020202020204" pitchFamily="34" charset="0"/>
              </a:rPr>
              <a:t>Storia e </a:t>
            </a:r>
            <a:r>
              <a:rPr lang="it-IT" altLang="it-IT" sz="4900" b="1" dirty="0" smtClean="0">
                <a:latin typeface="Arial" panose="020B0604020202020204" pitchFamily="34" charset="0"/>
                <a:cs typeface="Arial" panose="020B0604020202020204" pitchFamily="34" charset="0"/>
              </a:rPr>
              <a:t>caratteristiche </a:t>
            </a:r>
            <a:br>
              <a:rPr lang="it-IT" altLang="it-IT" sz="4900" b="1" dirty="0" smtClean="0">
                <a:latin typeface="Arial" panose="020B0604020202020204" pitchFamily="34" charset="0"/>
                <a:cs typeface="Arial" panose="020B0604020202020204" pitchFamily="34" charset="0"/>
              </a:rPr>
            </a:br>
            <a:r>
              <a:rPr lang="it-IT" altLang="it-IT" sz="4900" b="1" dirty="0" smtClean="0">
                <a:latin typeface="Arial" panose="020B0604020202020204" pitchFamily="34" charset="0"/>
                <a:cs typeface="Arial" panose="020B0604020202020204" pitchFamily="34" charset="0"/>
              </a:rPr>
              <a:t>del </a:t>
            </a:r>
            <a:r>
              <a:rPr lang="it-IT" altLang="it-IT" sz="4900" b="1" dirty="0">
                <a:latin typeface="Arial" panose="020B0604020202020204" pitchFamily="34" charset="0"/>
                <a:cs typeface="Arial" panose="020B0604020202020204" pitchFamily="34" charset="0"/>
              </a:rPr>
              <a:t>Nuovo  Testamento   </a:t>
            </a:r>
            <a:r>
              <a:rPr lang="it-IT" altLang="it-IT" sz="4000" b="1" dirty="0">
                <a:latin typeface="Arial" panose="020B0604020202020204" pitchFamily="34" charset="0"/>
                <a:cs typeface="Arial" panose="020B0604020202020204" pitchFamily="34" charset="0"/>
              </a:rPr>
              <a:t/>
            </a:r>
            <a:br>
              <a:rPr lang="it-IT" altLang="it-IT" sz="4000" b="1" dirty="0">
                <a:latin typeface="Arial" panose="020B0604020202020204" pitchFamily="34" charset="0"/>
                <a:cs typeface="Arial" panose="020B0604020202020204" pitchFamily="34" charset="0"/>
              </a:rPr>
            </a:br>
            <a:r>
              <a:rPr lang="it-IT" altLang="it-IT" sz="1200" b="1" dirty="0">
                <a:latin typeface="Arial" panose="020B0604020202020204" pitchFamily="34" charset="0"/>
                <a:cs typeface="Arial" panose="020B0604020202020204" pitchFamily="34" charset="0"/>
              </a:rPr>
              <a:t/>
            </a:r>
            <a:br>
              <a:rPr lang="it-IT" altLang="it-IT" sz="1200" b="1" dirty="0">
                <a:latin typeface="Arial" panose="020B0604020202020204" pitchFamily="34" charset="0"/>
                <a:cs typeface="Arial" panose="020B0604020202020204" pitchFamily="34" charset="0"/>
              </a:rPr>
            </a:br>
            <a:r>
              <a:rPr lang="it-IT" altLang="it-IT" sz="2700" b="1" dirty="0" smtClean="0">
                <a:latin typeface="Arial" panose="020B0604020202020204" pitchFamily="34" charset="0"/>
                <a:cs typeface="Arial" panose="020B0604020202020204" pitchFamily="34" charset="0"/>
              </a:rPr>
              <a:t>-  02  -</a:t>
            </a:r>
            <a:r>
              <a:rPr lang="it-IT" altLang="it-IT" sz="2700" b="1" dirty="0">
                <a:latin typeface="Arial" panose="020B0604020202020204" pitchFamily="34" charset="0"/>
                <a:cs typeface="Arial" panose="020B0604020202020204" pitchFamily="34" charset="0"/>
              </a:rPr>
              <a:t/>
            </a:r>
            <a:br>
              <a:rPr lang="it-IT" altLang="it-IT" sz="2700" b="1" dirty="0">
                <a:latin typeface="Arial" panose="020B0604020202020204" pitchFamily="34" charset="0"/>
                <a:cs typeface="Arial" panose="020B0604020202020204" pitchFamily="34" charset="0"/>
              </a:rPr>
            </a:br>
            <a:r>
              <a:rPr lang="it-IT" altLang="it-IT" sz="2800" b="1" dirty="0">
                <a:latin typeface="Arial" panose="020B0604020202020204" pitchFamily="34" charset="0"/>
                <a:cs typeface="Arial" panose="020B0604020202020204" pitchFamily="34" charset="0"/>
              </a:rPr>
              <a:t>parte B:</a:t>
            </a:r>
            <a:r>
              <a:rPr lang="it-IT" altLang="it-IT" sz="2400" b="1" dirty="0">
                <a:latin typeface="Arial" panose="020B0604020202020204" pitchFamily="34" charset="0"/>
                <a:cs typeface="Arial" panose="020B0604020202020204" pitchFamily="34" charset="0"/>
              </a:rPr>
              <a:t>  </a:t>
            </a:r>
            <a:r>
              <a:rPr lang="it-IT" altLang="it-IT" sz="2400" b="1" dirty="0" smtClean="0">
                <a:latin typeface="Arial" panose="020B0604020202020204" pitchFamily="34" charset="0"/>
                <a:cs typeface="Arial" panose="020B0604020202020204" pitchFamily="34" charset="0"/>
              </a:rPr>
              <a:t>i </a:t>
            </a:r>
            <a:r>
              <a:rPr lang="it-IT" altLang="it-IT" sz="2400" b="1" dirty="0">
                <a:latin typeface="Arial" panose="020B0604020202020204" pitchFamily="34" charset="0"/>
                <a:cs typeface="Arial" panose="020B0604020202020204" pitchFamily="34" charset="0"/>
              </a:rPr>
              <a:t>4 vangeli, gli Atti </a:t>
            </a:r>
            <a:r>
              <a:rPr lang="it-IT" altLang="it-IT" sz="2400" b="1" dirty="0" smtClean="0">
                <a:latin typeface="Arial" panose="020B0604020202020204" pitchFamily="34" charset="0"/>
                <a:cs typeface="Arial" panose="020B0604020202020204" pitchFamily="34" charset="0"/>
              </a:rPr>
              <a:t>e la </a:t>
            </a:r>
            <a:r>
              <a:rPr lang="it-IT" altLang="it-IT" sz="2400" b="1" dirty="0">
                <a:latin typeface="Arial" panose="020B0604020202020204" pitchFamily="34" charset="0"/>
                <a:cs typeface="Arial" panose="020B0604020202020204" pitchFamily="34" charset="0"/>
              </a:rPr>
              <a:t>vita di San Paolo</a:t>
            </a:r>
          </a:p>
        </p:txBody>
      </p:sp>
      <p:sp>
        <p:nvSpPr>
          <p:cNvPr id="3075" name="Rectangle 3" descr="Papiro"/>
          <p:cNvSpPr>
            <a:spLocks noGrp="1" noChangeArrowheads="1"/>
          </p:cNvSpPr>
          <p:nvPr>
            <p:ph type="body" idx="4294967295"/>
          </p:nvPr>
        </p:nvSpPr>
        <p:spPr>
          <a:xfrm>
            <a:off x="3303104" y="4149080"/>
            <a:ext cx="5585792" cy="2266008"/>
          </a:xfrm>
          <a:solidFill>
            <a:srgbClr val="FEFDE8"/>
          </a:solidFill>
        </p:spPr>
        <p:txBody>
          <a:bodyPr/>
          <a:lstStyle/>
          <a:p>
            <a:pPr algn="ctr">
              <a:buFontTx/>
              <a:buNone/>
            </a:pPr>
            <a:endParaRPr lang="it-IT" altLang="it-IT" sz="900" dirty="0" smtClean="0">
              <a:latin typeface="Arial" panose="020B0604020202020204" pitchFamily="34" charset="0"/>
              <a:cs typeface="Arial" panose="020B0604020202020204" pitchFamily="34" charset="0"/>
            </a:endParaRPr>
          </a:p>
          <a:p>
            <a:pPr algn="ctr">
              <a:buFontTx/>
              <a:buNone/>
            </a:pPr>
            <a:r>
              <a:rPr lang="it-IT" altLang="it-IT" b="1" dirty="0" smtClean="0">
                <a:solidFill>
                  <a:srgbClr val="002060"/>
                </a:solidFill>
                <a:latin typeface="Arial" panose="020B0604020202020204" pitchFamily="34" charset="0"/>
                <a:cs typeface="Arial" panose="020B0604020202020204" pitchFamily="34" charset="0"/>
              </a:rPr>
              <a:t>Presentazione </a:t>
            </a:r>
          </a:p>
          <a:p>
            <a:pPr algn="ctr">
              <a:buFontTx/>
              <a:buNone/>
            </a:pPr>
            <a:r>
              <a:rPr lang="it-IT" altLang="it-IT" b="1" dirty="0" smtClean="0">
                <a:solidFill>
                  <a:srgbClr val="002060"/>
                </a:solidFill>
                <a:latin typeface="Arial" panose="020B0604020202020204" pitchFamily="34" charset="0"/>
                <a:cs typeface="Arial" panose="020B0604020202020204" pitchFamily="34" charset="0"/>
              </a:rPr>
              <a:t>di Claudio Gobbetti</a:t>
            </a:r>
          </a:p>
          <a:p>
            <a:pPr algn="ctr">
              <a:buFontTx/>
              <a:buNone/>
            </a:pPr>
            <a:endParaRPr lang="it-IT" altLang="it-IT" sz="900" b="1" dirty="0" smtClean="0">
              <a:solidFill>
                <a:srgbClr val="002060"/>
              </a:solidFill>
              <a:latin typeface="Arial" panose="020B0604020202020204" pitchFamily="34" charset="0"/>
              <a:cs typeface="Arial" panose="020B0604020202020204" pitchFamily="34" charset="0"/>
            </a:endParaRPr>
          </a:p>
          <a:p>
            <a:pPr algn="ctr">
              <a:buFontTx/>
              <a:buNone/>
            </a:pPr>
            <a:r>
              <a:rPr lang="it-IT" altLang="it-IT" sz="1600" b="1" dirty="0" smtClean="0">
                <a:solidFill>
                  <a:srgbClr val="002060"/>
                </a:solidFill>
                <a:latin typeface="Arial" panose="020B0604020202020204" pitchFamily="34" charset="0"/>
                <a:cs typeface="Arial" panose="020B0604020202020204" pitchFamily="34" charset="0"/>
              </a:rPr>
              <a:t>Liceo Artistico di Guidizzolo</a:t>
            </a:r>
          </a:p>
          <a:p>
            <a:pPr algn="ctr">
              <a:buFontTx/>
              <a:buNone/>
            </a:pPr>
            <a:r>
              <a:rPr lang="it-IT" altLang="it-IT" sz="1600" b="1" dirty="0" smtClean="0">
                <a:solidFill>
                  <a:srgbClr val="002060"/>
                </a:solidFill>
                <a:latin typeface="Arial" panose="020B0604020202020204" pitchFamily="34" charset="0"/>
                <a:cs typeface="Arial" panose="020B0604020202020204" pitchFamily="34" charset="0"/>
              </a:rPr>
              <a:t>ITC Castiglione St.</a:t>
            </a:r>
          </a:p>
        </p:txBody>
      </p:sp>
      <p:sp>
        <p:nvSpPr>
          <p:cNvPr id="3076" name="Rectangle 4"/>
          <p:cNvSpPr>
            <a:spLocks noChangeArrowheads="1"/>
          </p:cNvSpPr>
          <p:nvPr/>
        </p:nvSpPr>
        <p:spPr bwMode="auto">
          <a:xfrm>
            <a:off x="417565" y="6230422"/>
            <a:ext cx="1415772" cy="369332"/>
          </a:xfrm>
          <a:prstGeom prst="rect">
            <a:avLst/>
          </a:prstGeom>
          <a:solidFill>
            <a:srgbClr val="FEFDE8"/>
          </a:solidFill>
          <a:ln>
            <a:noFill/>
          </a:ln>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30000"/>
              </a:spcBef>
              <a:buFontTx/>
              <a:buNone/>
            </a:pPr>
            <a:r>
              <a:rPr lang="it-IT" altLang="it-IT" sz="1800" b="1" smtClean="0">
                <a:latin typeface="Arial" panose="020B0604020202020204" pitchFamily="34" charset="0"/>
              </a:rPr>
              <a:t>13 </a:t>
            </a:r>
            <a:r>
              <a:rPr lang="it-IT" altLang="it-IT" sz="1800" b="1" dirty="0" err="1">
                <a:latin typeface="Arial" panose="020B0604020202020204" pitchFamily="34" charset="0"/>
              </a:rPr>
              <a:t>dic</a:t>
            </a:r>
            <a:r>
              <a:rPr lang="it-IT" altLang="it-IT" sz="1800" b="1" dirty="0">
                <a:latin typeface="Arial" panose="020B0604020202020204" pitchFamily="34" charset="0"/>
              </a:rPr>
              <a:t> 2020</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507" name="Picture 3" descr="Marco 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28025" y="2420938"/>
            <a:ext cx="1616075" cy="418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Immagin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9963" y="404813"/>
            <a:ext cx="3273425"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descr="SCANNER BIBBIA LDC Marco 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4825" y="620713"/>
            <a:ext cx="5399088" cy="500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Rectangle 6"/>
          <p:cNvSpPr>
            <a:spLocks noChangeArrowheads="1"/>
          </p:cNvSpPr>
          <p:nvPr/>
        </p:nvSpPr>
        <p:spPr bwMode="auto">
          <a:xfrm>
            <a:off x="2063750" y="3141663"/>
            <a:ext cx="1944688" cy="503237"/>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it-IT" altLang="it-IT" sz="1800">
              <a:latin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nodeType="clickEffect">
                                  <p:stCondLst>
                                    <p:cond delay="0"/>
                                  </p:stCondLst>
                                  <p:childTnLst>
                                    <p:set>
                                      <p:cBhvr>
                                        <p:cTn id="6" dur="1" fill="hold">
                                          <p:stCondLst>
                                            <p:cond delay="0"/>
                                          </p:stCondLst>
                                        </p:cTn>
                                        <p:tgtEl>
                                          <p:spTgt spid="21509"/>
                                        </p:tgtEl>
                                        <p:attrNameLst>
                                          <p:attrName>style.visibility</p:attrName>
                                        </p:attrNameLst>
                                      </p:cBhvr>
                                      <p:to>
                                        <p:strVal val="visible"/>
                                      </p:to>
                                    </p:set>
                                    <p:animScale>
                                      <p:cBhvr>
                                        <p:cTn id="7" dur="1000" decel="50000" fill="hold">
                                          <p:stCondLst>
                                            <p:cond delay="0"/>
                                          </p:stCondLst>
                                        </p:cTn>
                                        <p:tgtEl>
                                          <p:spTgt spid="2150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1509"/>
                                        </p:tgtEl>
                                        <p:attrNameLst>
                                          <p:attrName>ppt_x</p:attrName>
                                          <p:attrName>ppt_y</p:attrName>
                                        </p:attrNameLst>
                                      </p:cBhvr>
                                    </p:animMotion>
                                    <p:animEffect transition="in" filter="fade">
                                      <p:cBhvr>
                                        <p:cTn id="9" dur="1000"/>
                                        <p:tgtEl>
                                          <p:spTgt spid="21509"/>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0" presetClass="entr" presetSubtype="0" fill="hold" grpId="0" nodeType="clickEffect">
                                  <p:stCondLst>
                                    <p:cond delay="0"/>
                                  </p:stCondLst>
                                  <p:childTnLst>
                                    <p:set>
                                      <p:cBhvr>
                                        <p:cTn id="13" dur="1" fill="hold">
                                          <p:stCondLst>
                                            <p:cond delay="0"/>
                                          </p:stCondLst>
                                        </p:cTn>
                                        <p:tgtEl>
                                          <p:spTgt spid="21510"/>
                                        </p:tgtEl>
                                        <p:attrNameLst>
                                          <p:attrName>style.visibility</p:attrName>
                                        </p:attrNameLst>
                                      </p:cBhvr>
                                      <p:to>
                                        <p:strVal val="visible"/>
                                      </p:to>
                                    </p:set>
                                    <p:animEffect transition="in" filter="wedge">
                                      <p:cBhvr>
                                        <p:cTn id="14" dur="2000"/>
                                        <p:tgtEl>
                                          <p:spTgt spid="21510"/>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0" presetClass="exit" presetSubtype="0" fill="hold" grpId="1" nodeType="clickEffect">
                                  <p:stCondLst>
                                    <p:cond delay="0"/>
                                  </p:stCondLst>
                                  <p:childTnLst>
                                    <p:animEffect transition="out" filter="wedge">
                                      <p:cBhvr>
                                        <p:cTn id="18" dur="2000"/>
                                        <p:tgtEl>
                                          <p:spTgt spid="21510"/>
                                        </p:tgtEl>
                                      </p:cBhvr>
                                    </p:animEffect>
                                    <p:set>
                                      <p:cBhvr>
                                        <p:cTn id="19" dur="1" fill="hold">
                                          <p:stCondLst>
                                            <p:cond delay="1999"/>
                                          </p:stCondLst>
                                        </p:cTn>
                                        <p:tgtEl>
                                          <p:spTgt spid="21510"/>
                                        </p:tgtEl>
                                        <p:attrNameLst>
                                          <p:attrName>style.visibility</p:attrName>
                                        </p:attrNameLst>
                                      </p:cBhvr>
                                      <p:to>
                                        <p:strVal val="hidden"/>
                                      </p:to>
                                    </p:set>
                                  </p:childTnLst>
                                </p:cTn>
                              </p:par>
                              <p:par>
                                <p:cTn id="20" presetID="20" presetClass="entr" presetSubtype="0" fill="hold" nodeType="withEffect">
                                  <p:stCondLst>
                                    <p:cond delay="0"/>
                                  </p:stCondLst>
                                  <p:childTnLst>
                                    <p:set>
                                      <p:cBhvr>
                                        <p:cTn id="21" dur="1" fill="hold">
                                          <p:stCondLst>
                                            <p:cond delay="0"/>
                                          </p:stCondLst>
                                        </p:cTn>
                                        <p:tgtEl>
                                          <p:spTgt spid="21507"/>
                                        </p:tgtEl>
                                        <p:attrNameLst>
                                          <p:attrName>style.visibility</p:attrName>
                                        </p:attrNameLst>
                                      </p:cBhvr>
                                      <p:to>
                                        <p:strVal val="visible"/>
                                      </p:to>
                                    </p:set>
                                    <p:animEffect transition="in" filter="wedge">
                                      <p:cBhvr>
                                        <p:cTn id="22" dur="2000"/>
                                        <p:tgtEl>
                                          <p:spTgt spid="2150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2" presetClass="entr" presetSubtype="0" fill="hold" nodeType="clickEffect">
                                  <p:stCondLst>
                                    <p:cond delay="0"/>
                                  </p:stCondLst>
                                  <p:childTnLst>
                                    <p:set>
                                      <p:cBhvr>
                                        <p:cTn id="26" dur="1" fill="hold">
                                          <p:stCondLst>
                                            <p:cond delay="0"/>
                                          </p:stCondLst>
                                        </p:cTn>
                                        <p:tgtEl>
                                          <p:spTgt spid="21508"/>
                                        </p:tgtEl>
                                        <p:attrNameLst>
                                          <p:attrName>style.visibility</p:attrName>
                                        </p:attrNameLst>
                                      </p:cBhvr>
                                      <p:to>
                                        <p:strVal val="visible"/>
                                      </p:to>
                                    </p:set>
                                    <p:animScale>
                                      <p:cBhvr>
                                        <p:cTn id="27" dur="1000" decel="50000" fill="hold">
                                          <p:stCondLst>
                                            <p:cond delay="0"/>
                                          </p:stCondLst>
                                        </p:cTn>
                                        <p:tgtEl>
                                          <p:spTgt spid="2150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21508"/>
                                        </p:tgtEl>
                                        <p:attrNameLst>
                                          <p:attrName>ppt_x</p:attrName>
                                          <p:attrName>ppt_y</p:attrName>
                                        </p:attrNameLst>
                                      </p:cBhvr>
                                    </p:animMotion>
                                    <p:animEffect transition="in" filter="fade">
                                      <p:cBhvr>
                                        <p:cTn id="29" dur="1000"/>
                                        <p:tgtEl>
                                          <p:spTgt spid="21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0" grpId="0" animBg="1"/>
      <p:bldP spid="21510"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pic>
        <p:nvPicPr>
          <p:cNvPr id="17410" name="Immagine 1"/>
          <p:cNvPicPr>
            <a:picLocks noChangeAspect="1"/>
          </p:cNvPicPr>
          <p:nvPr/>
        </p:nvPicPr>
        <p:blipFill>
          <a:blip r:embed="rId2">
            <a:extLst>
              <a:ext uri="{28A0092B-C50C-407E-A947-70E740481C1C}">
                <a14:useLocalDpi xmlns:a14="http://schemas.microsoft.com/office/drawing/2010/main" val="0"/>
              </a:ext>
            </a:extLst>
          </a:blip>
          <a:srcRect t="12788" r="28223"/>
          <a:stretch>
            <a:fillRect/>
          </a:stretch>
        </p:blipFill>
        <p:spPr bwMode="auto">
          <a:xfrm>
            <a:off x="2738438" y="857250"/>
            <a:ext cx="4013200" cy="502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Immagine 2"/>
          <p:cNvPicPr>
            <a:picLocks noChangeAspect="1"/>
          </p:cNvPicPr>
          <p:nvPr/>
        </p:nvPicPr>
        <p:blipFill>
          <a:blip r:embed="rId3">
            <a:extLst>
              <a:ext uri="{28A0092B-C50C-407E-A947-70E740481C1C}">
                <a14:useLocalDpi xmlns:a14="http://schemas.microsoft.com/office/drawing/2010/main" val="0"/>
              </a:ext>
            </a:extLst>
          </a:blip>
          <a:srcRect b="13148"/>
          <a:stretch>
            <a:fillRect/>
          </a:stretch>
        </p:blipFill>
        <p:spPr bwMode="auto">
          <a:xfrm>
            <a:off x="7608888" y="1484313"/>
            <a:ext cx="276225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3171" name="Picture 3" descr="PIC0203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06769" y="3068960"/>
            <a:ext cx="3960000" cy="362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7" name="Oval 9"/>
          <p:cNvSpPr>
            <a:spLocks noChangeArrowheads="1"/>
          </p:cNvSpPr>
          <p:nvPr/>
        </p:nvSpPr>
        <p:spPr bwMode="auto">
          <a:xfrm>
            <a:off x="9264352" y="4492004"/>
            <a:ext cx="1152525" cy="1008063"/>
          </a:xfrm>
          <a:prstGeom prst="ellipse">
            <a:avLst/>
          </a:pr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it-IT" altLang="it-IT" sz="1800">
              <a:latin typeface="Arial" panose="020B0604020202020204" pitchFamily="34" charset="0"/>
            </a:endParaRPr>
          </a:p>
        </p:txBody>
      </p:sp>
      <p:sp>
        <p:nvSpPr>
          <p:cNvPr id="22539" name="Rectangle 11"/>
          <p:cNvSpPr>
            <a:spLocks noChangeArrowheads="1"/>
          </p:cNvSpPr>
          <p:nvPr/>
        </p:nvSpPr>
        <p:spPr bwMode="auto">
          <a:xfrm>
            <a:off x="479376" y="71003"/>
            <a:ext cx="6989321" cy="1938992"/>
          </a:xfrm>
          <a:prstGeom prst="rect">
            <a:avLst/>
          </a:prstGeom>
          <a:noFill/>
          <a:ln>
            <a:noFill/>
          </a:ln>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50000"/>
              </a:lnSpc>
              <a:spcBef>
                <a:spcPct val="0"/>
              </a:spcBef>
              <a:buFontTx/>
              <a:buNone/>
            </a:pPr>
            <a:r>
              <a:rPr lang="it-IT" altLang="it-IT" sz="3200" b="1" dirty="0">
                <a:solidFill>
                  <a:srgbClr val="FEFDE8"/>
                </a:solidFill>
                <a:latin typeface="Arial" panose="020B0604020202020204" pitchFamily="34" charset="0"/>
              </a:rPr>
              <a:t>VENEZIA</a:t>
            </a:r>
            <a:r>
              <a:rPr lang="it-IT" altLang="it-IT" sz="2400" b="1" dirty="0">
                <a:solidFill>
                  <a:srgbClr val="FEFDE8"/>
                </a:solidFill>
                <a:latin typeface="Arial" panose="020B0604020202020204" pitchFamily="34" charset="0"/>
              </a:rPr>
              <a:t>:</a:t>
            </a:r>
            <a:r>
              <a:rPr lang="it-IT" altLang="it-IT" sz="2400" dirty="0">
                <a:solidFill>
                  <a:srgbClr val="FEFDE8"/>
                </a:solidFill>
                <a:latin typeface="Arial" panose="020B0604020202020204" pitchFamily="34" charset="0"/>
              </a:rPr>
              <a:t> </a:t>
            </a:r>
            <a:r>
              <a:rPr lang="it-IT" altLang="it-IT" sz="2400" dirty="0" smtClean="0">
                <a:solidFill>
                  <a:srgbClr val="FEFDE8"/>
                </a:solidFill>
                <a:latin typeface="Arial" panose="020B0604020202020204" pitchFamily="34" charset="0"/>
              </a:rPr>
              <a:t>Piazza </a:t>
            </a:r>
            <a:r>
              <a:rPr lang="it-IT" altLang="it-IT" sz="2400" dirty="0">
                <a:solidFill>
                  <a:srgbClr val="FEFDE8"/>
                </a:solidFill>
                <a:latin typeface="Arial" panose="020B0604020202020204" pitchFamily="34" charset="0"/>
              </a:rPr>
              <a:t>San Marco, </a:t>
            </a:r>
          </a:p>
          <a:p>
            <a:pPr algn="ctr" eaLnBrk="1" hangingPunct="1">
              <a:lnSpc>
                <a:spcPct val="150000"/>
              </a:lnSpc>
              <a:spcBef>
                <a:spcPct val="0"/>
              </a:spcBef>
              <a:buFontTx/>
              <a:buNone/>
            </a:pPr>
            <a:r>
              <a:rPr lang="it-IT" altLang="it-IT" sz="2400" dirty="0">
                <a:solidFill>
                  <a:srgbClr val="FEFDE8"/>
                </a:solidFill>
                <a:latin typeface="Arial" panose="020B0604020202020204" pitchFamily="34" charset="0"/>
              </a:rPr>
              <a:t>il </a:t>
            </a:r>
            <a:r>
              <a:rPr lang="it-IT" altLang="it-IT" sz="2400" b="1" dirty="0">
                <a:solidFill>
                  <a:srgbClr val="FEFDE8"/>
                </a:solidFill>
                <a:latin typeface="Arial" panose="020B0604020202020204" pitchFamily="34" charset="0"/>
              </a:rPr>
              <a:t>leone</a:t>
            </a:r>
            <a:r>
              <a:rPr lang="it-IT" altLang="it-IT" sz="2400" dirty="0">
                <a:solidFill>
                  <a:srgbClr val="FEFDE8"/>
                </a:solidFill>
                <a:latin typeface="Arial" panose="020B0604020202020204" pitchFamily="34" charset="0"/>
              </a:rPr>
              <a:t> è il </a:t>
            </a:r>
            <a:r>
              <a:rPr lang="it-IT" altLang="it-IT" sz="2400" dirty="0" smtClean="0">
                <a:solidFill>
                  <a:srgbClr val="FEFDE8"/>
                </a:solidFill>
                <a:latin typeface="Arial" panose="020B0604020202020204" pitchFamily="34" charset="0"/>
              </a:rPr>
              <a:t>simbolo dell’evangelista </a:t>
            </a:r>
            <a:r>
              <a:rPr lang="it-IT" altLang="it-IT" sz="2400" u="sng" dirty="0">
                <a:solidFill>
                  <a:srgbClr val="FEFDE8"/>
                </a:solidFill>
                <a:latin typeface="Arial" panose="020B0604020202020204" pitchFamily="34" charset="0"/>
              </a:rPr>
              <a:t>San Marco</a:t>
            </a:r>
          </a:p>
          <a:p>
            <a:pPr algn="ctr" eaLnBrk="1" hangingPunct="1">
              <a:lnSpc>
                <a:spcPct val="150000"/>
              </a:lnSpc>
              <a:spcBef>
                <a:spcPct val="0"/>
              </a:spcBef>
              <a:buFontTx/>
              <a:buNone/>
            </a:pPr>
            <a:r>
              <a:rPr lang="it-IT" altLang="it-IT" sz="2400" dirty="0">
                <a:solidFill>
                  <a:srgbClr val="FEFDE8"/>
                </a:solidFill>
                <a:latin typeface="Arial" panose="020B0604020202020204" pitchFamily="34" charset="0"/>
              </a:rPr>
              <a:t>sepolto nella basilica</a:t>
            </a:r>
          </a:p>
        </p:txBody>
      </p:sp>
      <p:sp>
        <p:nvSpPr>
          <p:cNvPr id="13" name="Line 7"/>
          <p:cNvSpPr>
            <a:spLocks noChangeShapeType="1"/>
          </p:cNvSpPr>
          <p:nvPr/>
        </p:nvSpPr>
        <p:spPr bwMode="auto">
          <a:xfrm>
            <a:off x="2567608" y="1916832"/>
            <a:ext cx="1008112"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pic>
        <p:nvPicPr>
          <p:cNvPr id="7" name="Immagin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6769" y="411972"/>
            <a:ext cx="3960000" cy="2222551"/>
          </a:xfrm>
          <a:prstGeom prst="rect">
            <a:avLst/>
          </a:prstGeom>
        </p:spPr>
      </p:pic>
      <p:pic>
        <p:nvPicPr>
          <p:cNvPr id="8" name="Immagin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9416" y="2566004"/>
            <a:ext cx="5749284" cy="38520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539"/>
                                        </p:tgtEl>
                                        <p:attrNameLst>
                                          <p:attrName>style.visibility</p:attrName>
                                        </p:attrNameLst>
                                      </p:cBhvr>
                                      <p:to>
                                        <p:strVal val="visible"/>
                                      </p:to>
                                    </p:set>
                                    <p:animEffect transition="in" filter="wipe(left)">
                                      <p:cBhvr>
                                        <p:cTn id="12" dur="2000"/>
                                        <p:tgtEl>
                                          <p:spTgt spid="2253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125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edge">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63171"/>
                                        </p:tgtEl>
                                        <p:attrNameLst>
                                          <p:attrName>style.visibility</p:attrName>
                                        </p:attrNameLst>
                                      </p:cBhvr>
                                      <p:to>
                                        <p:strVal val="visible"/>
                                      </p:to>
                                    </p:set>
                                    <p:animEffect transition="in" filter="fade">
                                      <p:cBhvr>
                                        <p:cTn id="27" dur="2000"/>
                                        <p:tgtEl>
                                          <p:spTgt spid="26317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0" presetClass="entr" presetSubtype="0" fill="hold" grpId="0" nodeType="clickEffect">
                                  <p:stCondLst>
                                    <p:cond delay="0"/>
                                  </p:stCondLst>
                                  <p:childTnLst>
                                    <p:set>
                                      <p:cBhvr>
                                        <p:cTn id="31" dur="1" fill="hold">
                                          <p:stCondLst>
                                            <p:cond delay="0"/>
                                          </p:stCondLst>
                                        </p:cTn>
                                        <p:tgtEl>
                                          <p:spTgt spid="22537"/>
                                        </p:tgtEl>
                                        <p:attrNameLst>
                                          <p:attrName>style.visibility</p:attrName>
                                        </p:attrNameLst>
                                      </p:cBhvr>
                                      <p:to>
                                        <p:strVal val="visible"/>
                                      </p:to>
                                    </p:set>
                                    <p:animEffect transition="in" filter="wedge">
                                      <p:cBhvr>
                                        <p:cTn id="32" dur="2000"/>
                                        <p:tgtEl>
                                          <p:spTgt spid="225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7" grpId="0" animBg="1"/>
      <p:bldP spid="22539" grpId="0"/>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23" y="-9000"/>
            <a:ext cx="12226846" cy="6876000"/>
          </a:xfrm>
          <a:prstGeom prst="rect">
            <a:avLst/>
          </a:prstGeom>
        </p:spPr>
      </p:pic>
      <p:pic>
        <p:nvPicPr>
          <p:cNvPr id="5" name="Immagin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2565" y="3801901"/>
            <a:ext cx="4762500" cy="2676525"/>
          </a:xfrm>
          <a:prstGeom prst="rect">
            <a:avLst/>
          </a:prstGeom>
          <a:ln w="244475">
            <a:solidFill>
              <a:schemeClr val="tx1"/>
            </a:solidFill>
          </a:ln>
        </p:spPr>
      </p:pic>
      <p:sp>
        <p:nvSpPr>
          <p:cNvPr id="6" name="Rettangolo 5"/>
          <p:cNvSpPr/>
          <p:nvPr/>
        </p:nvSpPr>
        <p:spPr>
          <a:xfrm>
            <a:off x="7181381" y="3645024"/>
            <a:ext cx="4762500" cy="369332"/>
          </a:xfrm>
          <a:prstGeom prst="rect">
            <a:avLst/>
          </a:prstGeom>
          <a:solidFill>
            <a:schemeClr val="tx1"/>
          </a:solidFill>
        </p:spPr>
        <p:txBody>
          <a:bodyPr wrap="square">
            <a:spAutoFit/>
          </a:bodyPr>
          <a:lstStyle/>
          <a:p>
            <a:pPr algn="ctr"/>
            <a:r>
              <a:rPr lang="it-IT" dirty="0" smtClean="0">
                <a:solidFill>
                  <a:srgbClr val="FEFDE8"/>
                </a:solidFill>
              </a:rPr>
              <a:t>   La </a:t>
            </a:r>
            <a:r>
              <a:rPr lang="it-IT" dirty="0">
                <a:solidFill>
                  <a:srgbClr val="FEFDE8"/>
                </a:solidFill>
              </a:rPr>
              <a:t>cripta con le </a:t>
            </a:r>
            <a:r>
              <a:rPr lang="it-IT" dirty="0" smtClean="0">
                <a:solidFill>
                  <a:srgbClr val="FEFDE8"/>
                </a:solidFill>
              </a:rPr>
              <a:t>ossa di </a:t>
            </a:r>
            <a:r>
              <a:rPr lang="it-IT" dirty="0">
                <a:solidFill>
                  <a:srgbClr val="FEFDE8"/>
                </a:solidFill>
              </a:rPr>
              <a:t>San </a:t>
            </a:r>
            <a:r>
              <a:rPr lang="it-IT" dirty="0" smtClean="0">
                <a:solidFill>
                  <a:srgbClr val="FEFDE8"/>
                </a:solidFill>
              </a:rPr>
              <a:t>Marco  </a:t>
            </a:r>
            <a:endParaRPr lang="it-IT" dirty="0">
              <a:solidFill>
                <a:srgbClr val="FEFDE8"/>
              </a:solidFill>
            </a:endParaRPr>
          </a:p>
        </p:txBody>
      </p:sp>
    </p:spTree>
    <p:extLst>
      <p:ext uri="{BB962C8B-B14F-4D97-AF65-F5344CB8AC3E}">
        <p14:creationId xmlns:p14="http://schemas.microsoft.com/office/powerpoint/2010/main" val="3139461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84163">
              <a:schemeClr val="tx1"/>
            </a:gs>
            <a:gs pos="0">
              <a:schemeClr val="tx1"/>
            </a:gs>
            <a:gs pos="0">
              <a:schemeClr val="bg1"/>
            </a:gs>
            <a:gs pos="0">
              <a:schemeClr val="bg1"/>
            </a:gs>
            <a:gs pos="0">
              <a:srgbClr val="002060"/>
            </a:gs>
            <a:gs pos="100000">
              <a:schemeClr val="bg1"/>
            </a:gs>
          </a:gsLst>
          <a:path path="rect">
            <a:fillToRect l="50000" t="50000" r="50000" b="50000"/>
          </a:path>
        </a:gradFill>
        <a:effectLst/>
      </p:bgPr>
    </p:bg>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602590"/>
            <a:ext cx="10058400" cy="5652820"/>
          </a:xfrm>
          <a:prstGeom prst="rect">
            <a:avLst/>
          </a:prstGeom>
        </p:spPr>
      </p:pic>
      <p:sp>
        <p:nvSpPr>
          <p:cNvPr id="3" name="Oval 9"/>
          <p:cNvSpPr>
            <a:spLocks noChangeArrowheads="1"/>
          </p:cNvSpPr>
          <p:nvPr/>
        </p:nvSpPr>
        <p:spPr bwMode="auto">
          <a:xfrm>
            <a:off x="4799856" y="1700808"/>
            <a:ext cx="720080" cy="648073"/>
          </a:xfrm>
          <a:prstGeom prst="ellipse">
            <a:avLst/>
          </a:pr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it-IT" altLang="it-IT" sz="1800">
              <a:latin typeface="Arial" panose="020B0604020202020204" pitchFamily="34" charset="0"/>
            </a:endParaRPr>
          </a:p>
        </p:txBody>
      </p:sp>
    </p:spTree>
    <p:extLst>
      <p:ext uri="{BB962C8B-B14F-4D97-AF65-F5344CB8AC3E}">
        <p14:creationId xmlns:p14="http://schemas.microsoft.com/office/powerpoint/2010/main" val="3346982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482" name="Immagin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83338" y="549275"/>
            <a:ext cx="3903662" cy="503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ttangolo 3"/>
          <p:cNvSpPr>
            <a:spLocks noChangeArrowheads="1"/>
          </p:cNvSpPr>
          <p:nvPr/>
        </p:nvSpPr>
        <p:spPr bwMode="auto">
          <a:xfrm>
            <a:off x="7134225" y="5732463"/>
            <a:ext cx="30972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it-IT" altLang="it-IT" sz="1800">
                <a:solidFill>
                  <a:schemeClr val="bg1"/>
                </a:solidFill>
                <a:latin typeface="Arial" panose="020B0604020202020204" pitchFamily="34" charset="0"/>
              </a:rPr>
              <a:t>Andrea Mantegna, 1450 San Marco evangelista</a:t>
            </a:r>
          </a:p>
        </p:txBody>
      </p:sp>
      <p:pic>
        <p:nvPicPr>
          <p:cNvPr id="20484" name="Immagin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92313" y="563563"/>
            <a:ext cx="4071937"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Rettangolo 5"/>
          <p:cNvSpPr>
            <a:spLocks noChangeArrowheads="1"/>
          </p:cNvSpPr>
          <p:nvPr/>
        </p:nvSpPr>
        <p:spPr bwMode="auto">
          <a:xfrm>
            <a:off x="1992313" y="5805488"/>
            <a:ext cx="32083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it-IT" altLang="it-IT" sz="1800">
                <a:solidFill>
                  <a:schemeClr val="bg1"/>
                </a:solidFill>
                <a:latin typeface="Arial" panose="020B0604020202020204" pitchFamily="34" charset="0"/>
              </a:rPr>
              <a:t>Emmanuel Tzanes </a:t>
            </a:r>
          </a:p>
          <a:p>
            <a:pPr eaLnBrk="1" hangingPunct="1">
              <a:lnSpc>
                <a:spcPct val="100000"/>
              </a:lnSpc>
              <a:spcBef>
                <a:spcPct val="0"/>
              </a:spcBef>
              <a:buFontTx/>
              <a:buNone/>
            </a:pPr>
            <a:r>
              <a:rPr lang="it-IT" altLang="it-IT" sz="1800">
                <a:solidFill>
                  <a:schemeClr val="bg1"/>
                </a:solidFill>
                <a:latin typeface="Arial" panose="020B0604020202020204" pitchFamily="34" charset="0"/>
              </a:rPr>
              <a:t>San Marco evangelista, 1657</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530" name="Rectangle 3"/>
          <p:cNvSpPr>
            <a:spLocks noChangeArrowheads="1"/>
          </p:cNvSpPr>
          <p:nvPr/>
        </p:nvSpPr>
        <p:spPr bwMode="auto">
          <a:xfrm>
            <a:off x="6096000" y="188913"/>
            <a:ext cx="4392613" cy="66405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20000"/>
              </a:spcBef>
              <a:buFontTx/>
              <a:buChar char="•"/>
            </a:pPr>
            <a:r>
              <a:rPr lang="it-IT" altLang="it-IT" sz="1800">
                <a:latin typeface="Tahoma" panose="020B0604030504040204" pitchFamily="34" charset="0"/>
              </a:rPr>
              <a:t>Xxxxxx</a:t>
            </a:r>
          </a:p>
          <a:p>
            <a:pPr>
              <a:lnSpc>
                <a:spcPct val="100000"/>
              </a:lnSpc>
              <a:spcBef>
                <a:spcPct val="20000"/>
              </a:spcBef>
              <a:buFontTx/>
              <a:buChar char="•"/>
            </a:pPr>
            <a:endParaRPr lang="it-IT" altLang="it-IT" sz="1800">
              <a:latin typeface="Tahoma" panose="020B0604030504040204" pitchFamily="34" charset="0"/>
            </a:endParaRPr>
          </a:p>
          <a:p>
            <a:pPr>
              <a:lnSpc>
                <a:spcPct val="100000"/>
              </a:lnSpc>
              <a:spcBef>
                <a:spcPct val="20000"/>
              </a:spcBef>
              <a:buFontTx/>
              <a:buChar char="•"/>
            </a:pPr>
            <a:endParaRPr lang="it-IT" altLang="it-IT" sz="1800">
              <a:latin typeface="Tahoma" panose="020B0604030504040204" pitchFamily="34" charset="0"/>
            </a:endParaRPr>
          </a:p>
          <a:p>
            <a:pPr>
              <a:lnSpc>
                <a:spcPct val="100000"/>
              </a:lnSpc>
              <a:spcBef>
                <a:spcPct val="20000"/>
              </a:spcBef>
              <a:buFontTx/>
              <a:buChar char="•"/>
            </a:pPr>
            <a:endParaRPr lang="it-IT" altLang="it-IT" sz="1800">
              <a:latin typeface="Tahoma" panose="020B0604030504040204" pitchFamily="34" charset="0"/>
            </a:endParaRPr>
          </a:p>
          <a:p>
            <a:pPr>
              <a:lnSpc>
                <a:spcPct val="100000"/>
              </a:lnSpc>
              <a:spcBef>
                <a:spcPct val="20000"/>
              </a:spcBef>
              <a:buFontTx/>
              <a:buChar char="•"/>
            </a:pPr>
            <a:endParaRPr lang="it-IT" altLang="it-IT" sz="1800">
              <a:latin typeface="Tahoma" panose="020B0604030504040204" pitchFamily="34" charset="0"/>
            </a:endParaRPr>
          </a:p>
          <a:p>
            <a:pPr>
              <a:lnSpc>
                <a:spcPct val="100000"/>
              </a:lnSpc>
              <a:spcBef>
                <a:spcPct val="20000"/>
              </a:spcBef>
              <a:buFontTx/>
              <a:buChar char="•"/>
            </a:pPr>
            <a:endParaRPr lang="it-IT" altLang="it-IT" sz="1800">
              <a:latin typeface="Tahoma" panose="020B0604030504040204" pitchFamily="34" charset="0"/>
            </a:endParaRPr>
          </a:p>
          <a:p>
            <a:pPr>
              <a:lnSpc>
                <a:spcPct val="100000"/>
              </a:lnSpc>
              <a:spcBef>
                <a:spcPct val="20000"/>
              </a:spcBef>
              <a:buFontTx/>
              <a:buChar char="•"/>
            </a:pPr>
            <a:endParaRPr lang="it-IT" altLang="it-IT" sz="1800">
              <a:latin typeface="Tahoma" panose="020B0604030504040204" pitchFamily="34" charset="0"/>
            </a:endParaRPr>
          </a:p>
          <a:p>
            <a:pPr>
              <a:lnSpc>
                <a:spcPct val="100000"/>
              </a:lnSpc>
              <a:spcBef>
                <a:spcPct val="20000"/>
              </a:spcBef>
              <a:buFontTx/>
              <a:buChar char="•"/>
            </a:pPr>
            <a:endParaRPr lang="it-IT" altLang="it-IT" sz="1800">
              <a:latin typeface="Tahoma" panose="020B0604030504040204" pitchFamily="34" charset="0"/>
            </a:endParaRPr>
          </a:p>
          <a:p>
            <a:pPr>
              <a:lnSpc>
                <a:spcPct val="100000"/>
              </a:lnSpc>
              <a:spcBef>
                <a:spcPct val="20000"/>
              </a:spcBef>
              <a:buFontTx/>
              <a:buChar char="•"/>
            </a:pPr>
            <a:endParaRPr lang="it-IT" altLang="it-IT" sz="1800">
              <a:latin typeface="Tahoma" panose="020B0604030504040204" pitchFamily="34" charset="0"/>
            </a:endParaRPr>
          </a:p>
          <a:p>
            <a:pPr>
              <a:lnSpc>
                <a:spcPct val="100000"/>
              </a:lnSpc>
              <a:spcBef>
                <a:spcPct val="20000"/>
              </a:spcBef>
              <a:buFontTx/>
              <a:buChar char="•"/>
            </a:pPr>
            <a:endParaRPr lang="it-IT" altLang="it-IT" sz="1800">
              <a:latin typeface="Tahoma" panose="020B0604030504040204" pitchFamily="34" charset="0"/>
            </a:endParaRPr>
          </a:p>
          <a:p>
            <a:pPr>
              <a:lnSpc>
                <a:spcPct val="100000"/>
              </a:lnSpc>
              <a:spcBef>
                <a:spcPct val="20000"/>
              </a:spcBef>
              <a:buFontTx/>
              <a:buChar char="•"/>
            </a:pPr>
            <a:endParaRPr lang="it-IT" altLang="it-IT" sz="1800">
              <a:latin typeface="Tahoma" panose="020B0604030504040204" pitchFamily="34" charset="0"/>
            </a:endParaRPr>
          </a:p>
          <a:p>
            <a:pPr>
              <a:lnSpc>
                <a:spcPct val="100000"/>
              </a:lnSpc>
              <a:spcBef>
                <a:spcPct val="20000"/>
              </a:spcBef>
              <a:buFontTx/>
              <a:buChar char="•"/>
            </a:pPr>
            <a:endParaRPr lang="it-IT" altLang="it-IT" sz="1800">
              <a:latin typeface="Tahoma" panose="020B0604030504040204" pitchFamily="34" charset="0"/>
            </a:endParaRPr>
          </a:p>
          <a:p>
            <a:pPr>
              <a:lnSpc>
                <a:spcPct val="100000"/>
              </a:lnSpc>
              <a:spcBef>
                <a:spcPct val="20000"/>
              </a:spcBef>
              <a:buFontTx/>
              <a:buChar char="•"/>
            </a:pPr>
            <a:endParaRPr lang="it-IT" altLang="it-IT" sz="1800">
              <a:latin typeface="Tahoma" panose="020B0604030504040204" pitchFamily="34" charset="0"/>
            </a:endParaRPr>
          </a:p>
          <a:p>
            <a:pPr>
              <a:lnSpc>
                <a:spcPct val="100000"/>
              </a:lnSpc>
              <a:spcBef>
                <a:spcPct val="20000"/>
              </a:spcBef>
              <a:buFontTx/>
              <a:buChar char="•"/>
            </a:pPr>
            <a:endParaRPr lang="it-IT" altLang="it-IT" sz="1800">
              <a:latin typeface="Tahoma" panose="020B0604030504040204" pitchFamily="34" charset="0"/>
            </a:endParaRPr>
          </a:p>
          <a:p>
            <a:pPr>
              <a:lnSpc>
                <a:spcPct val="100000"/>
              </a:lnSpc>
              <a:spcBef>
                <a:spcPct val="20000"/>
              </a:spcBef>
              <a:buFontTx/>
              <a:buChar char="•"/>
            </a:pPr>
            <a:endParaRPr lang="it-IT" altLang="it-IT" sz="1800">
              <a:latin typeface="Tahoma" panose="020B0604030504040204" pitchFamily="34" charset="0"/>
            </a:endParaRPr>
          </a:p>
          <a:p>
            <a:pPr>
              <a:lnSpc>
                <a:spcPct val="100000"/>
              </a:lnSpc>
              <a:spcBef>
                <a:spcPct val="20000"/>
              </a:spcBef>
              <a:buFontTx/>
              <a:buChar char="•"/>
            </a:pPr>
            <a:endParaRPr lang="it-IT" altLang="it-IT" sz="1800">
              <a:latin typeface="Tahoma" panose="020B0604030504040204" pitchFamily="34" charset="0"/>
            </a:endParaRPr>
          </a:p>
          <a:p>
            <a:pPr>
              <a:lnSpc>
                <a:spcPct val="100000"/>
              </a:lnSpc>
              <a:spcBef>
                <a:spcPct val="20000"/>
              </a:spcBef>
              <a:buFontTx/>
              <a:buChar char="•"/>
            </a:pPr>
            <a:endParaRPr lang="it-IT" altLang="it-IT" sz="1800">
              <a:latin typeface="Tahoma" panose="020B0604030504040204" pitchFamily="34" charset="0"/>
            </a:endParaRPr>
          </a:p>
          <a:p>
            <a:pPr>
              <a:lnSpc>
                <a:spcPct val="100000"/>
              </a:lnSpc>
              <a:spcBef>
                <a:spcPct val="20000"/>
              </a:spcBef>
              <a:buFontTx/>
              <a:buChar char="•"/>
            </a:pPr>
            <a:endParaRPr lang="it-IT" altLang="it-IT" sz="1800">
              <a:latin typeface="Tahoma" panose="020B0604030504040204" pitchFamily="34" charset="0"/>
            </a:endParaRPr>
          </a:p>
          <a:p>
            <a:pPr>
              <a:lnSpc>
                <a:spcPct val="100000"/>
              </a:lnSpc>
              <a:spcBef>
                <a:spcPct val="20000"/>
              </a:spcBef>
              <a:buFontTx/>
              <a:buChar char="•"/>
            </a:pPr>
            <a:endParaRPr lang="it-IT" altLang="it-IT" sz="1800">
              <a:latin typeface="Tahoma" panose="020B0604030504040204" pitchFamily="34" charset="0"/>
            </a:endParaRPr>
          </a:p>
          <a:p>
            <a:pPr>
              <a:lnSpc>
                <a:spcPct val="100000"/>
              </a:lnSpc>
              <a:spcBef>
                <a:spcPct val="20000"/>
              </a:spcBef>
              <a:buFontTx/>
              <a:buChar char="•"/>
            </a:pPr>
            <a:r>
              <a:rPr lang="it-IT" altLang="it-IT" sz="1800">
                <a:latin typeface="Tahoma" panose="020B0604030504040204" pitchFamily="34" charset="0"/>
              </a:rPr>
              <a:t>xx</a:t>
            </a:r>
          </a:p>
        </p:txBody>
      </p:sp>
      <p:pic>
        <p:nvPicPr>
          <p:cNvPr id="26628" name="Picture 4" descr="Luca 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3563" y="2565400"/>
            <a:ext cx="1798637" cy="400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5" descr="Lc 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4738" y="549275"/>
            <a:ext cx="3243262"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6" descr="SCANNER BIBBIA LDC Luca 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7400" y="549275"/>
            <a:ext cx="6353175"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1" name="Rectangle 7"/>
          <p:cNvSpPr>
            <a:spLocks noChangeArrowheads="1"/>
          </p:cNvSpPr>
          <p:nvPr/>
        </p:nvSpPr>
        <p:spPr bwMode="auto">
          <a:xfrm>
            <a:off x="850900" y="1916113"/>
            <a:ext cx="3157538" cy="2376487"/>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it-IT" altLang="it-IT" sz="1800">
              <a:latin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nodeType="clickEffect">
                                  <p:stCondLst>
                                    <p:cond delay="0"/>
                                  </p:stCondLst>
                                  <p:childTnLst>
                                    <p:set>
                                      <p:cBhvr>
                                        <p:cTn id="6" dur="1" fill="hold">
                                          <p:stCondLst>
                                            <p:cond delay="0"/>
                                          </p:stCondLst>
                                        </p:cTn>
                                        <p:tgtEl>
                                          <p:spTgt spid="26630"/>
                                        </p:tgtEl>
                                        <p:attrNameLst>
                                          <p:attrName>style.visibility</p:attrName>
                                        </p:attrNameLst>
                                      </p:cBhvr>
                                      <p:to>
                                        <p:strVal val="visible"/>
                                      </p:to>
                                    </p:set>
                                    <p:animScale>
                                      <p:cBhvr>
                                        <p:cTn id="7" dur="1000" decel="50000" fill="hold">
                                          <p:stCondLst>
                                            <p:cond delay="0"/>
                                          </p:stCondLst>
                                        </p:cTn>
                                        <p:tgtEl>
                                          <p:spTgt spid="2663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6630"/>
                                        </p:tgtEl>
                                        <p:attrNameLst>
                                          <p:attrName>ppt_x</p:attrName>
                                          <p:attrName>ppt_y</p:attrName>
                                        </p:attrNameLst>
                                      </p:cBhvr>
                                    </p:animMotion>
                                    <p:animEffect transition="in" filter="fade">
                                      <p:cBhvr>
                                        <p:cTn id="9" dur="1000"/>
                                        <p:tgtEl>
                                          <p:spTgt spid="2663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0" presetClass="entr" presetSubtype="0" fill="hold" grpId="0" nodeType="clickEffect">
                                  <p:stCondLst>
                                    <p:cond delay="0"/>
                                  </p:stCondLst>
                                  <p:childTnLst>
                                    <p:set>
                                      <p:cBhvr>
                                        <p:cTn id="13" dur="1" fill="hold">
                                          <p:stCondLst>
                                            <p:cond delay="0"/>
                                          </p:stCondLst>
                                        </p:cTn>
                                        <p:tgtEl>
                                          <p:spTgt spid="26631"/>
                                        </p:tgtEl>
                                        <p:attrNameLst>
                                          <p:attrName>style.visibility</p:attrName>
                                        </p:attrNameLst>
                                      </p:cBhvr>
                                      <p:to>
                                        <p:strVal val="visible"/>
                                      </p:to>
                                    </p:set>
                                    <p:animEffect transition="in" filter="wedge">
                                      <p:cBhvr>
                                        <p:cTn id="14" dur="2000"/>
                                        <p:tgtEl>
                                          <p:spTgt spid="26631"/>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0" presetClass="exit" presetSubtype="0" fill="hold" grpId="1" nodeType="clickEffect">
                                  <p:stCondLst>
                                    <p:cond delay="0"/>
                                  </p:stCondLst>
                                  <p:childTnLst>
                                    <p:animEffect transition="out" filter="wedge">
                                      <p:cBhvr>
                                        <p:cTn id="18" dur="2000"/>
                                        <p:tgtEl>
                                          <p:spTgt spid="26631"/>
                                        </p:tgtEl>
                                      </p:cBhvr>
                                    </p:animEffect>
                                    <p:set>
                                      <p:cBhvr>
                                        <p:cTn id="19" dur="1" fill="hold">
                                          <p:stCondLst>
                                            <p:cond delay="1999"/>
                                          </p:stCondLst>
                                        </p:cTn>
                                        <p:tgtEl>
                                          <p:spTgt spid="26631"/>
                                        </p:tgtEl>
                                        <p:attrNameLst>
                                          <p:attrName>style.visibility</p:attrName>
                                        </p:attrNameLst>
                                      </p:cBhvr>
                                      <p:to>
                                        <p:strVal val="hidden"/>
                                      </p:to>
                                    </p:set>
                                  </p:childTnLst>
                                </p:cTn>
                              </p:par>
                              <p:par>
                                <p:cTn id="20" presetID="20" presetClass="entr" presetSubtype="0" fill="hold" nodeType="withEffect">
                                  <p:stCondLst>
                                    <p:cond delay="0"/>
                                  </p:stCondLst>
                                  <p:childTnLst>
                                    <p:set>
                                      <p:cBhvr>
                                        <p:cTn id="21" dur="1" fill="hold">
                                          <p:stCondLst>
                                            <p:cond delay="0"/>
                                          </p:stCondLst>
                                        </p:cTn>
                                        <p:tgtEl>
                                          <p:spTgt spid="26628"/>
                                        </p:tgtEl>
                                        <p:attrNameLst>
                                          <p:attrName>style.visibility</p:attrName>
                                        </p:attrNameLst>
                                      </p:cBhvr>
                                      <p:to>
                                        <p:strVal val="visible"/>
                                      </p:to>
                                    </p:set>
                                    <p:animEffect transition="in" filter="wedge">
                                      <p:cBhvr>
                                        <p:cTn id="22" dur="2000"/>
                                        <p:tgtEl>
                                          <p:spTgt spid="2662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2" presetClass="entr" presetSubtype="0" fill="hold" nodeType="clickEffect">
                                  <p:stCondLst>
                                    <p:cond delay="0"/>
                                  </p:stCondLst>
                                  <p:childTnLst>
                                    <p:set>
                                      <p:cBhvr>
                                        <p:cTn id="26" dur="1" fill="hold">
                                          <p:stCondLst>
                                            <p:cond delay="0"/>
                                          </p:stCondLst>
                                        </p:cTn>
                                        <p:tgtEl>
                                          <p:spTgt spid="26629"/>
                                        </p:tgtEl>
                                        <p:attrNameLst>
                                          <p:attrName>style.visibility</p:attrName>
                                        </p:attrNameLst>
                                      </p:cBhvr>
                                      <p:to>
                                        <p:strVal val="visible"/>
                                      </p:to>
                                    </p:set>
                                    <p:animScale>
                                      <p:cBhvr>
                                        <p:cTn id="27" dur="1000" decel="50000" fill="hold">
                                          <p:stCondLst>
                                            <p:cond delay="0"/>
                                          </p:stCondLst>
                                        </p:cTn>
                                        <p:tgtEl>
                                          <p:spTgt spid="2662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26629"/>
                                        </p:tgtEl>
                                        <p:attrNameLst>
                                          <p:attrName>ppt_x</p:attrName>
                                          <p:attrName>ppt_y</p:attrName>
                                        </p:attrNameLst>
                                      </p:cBhvr>
                                    </p:animMotion>
                                    <p:animEffect transition="in" filter="fade">
                                      <p:cBhvr>
                                        <p:cTn id="29" dur="1000"/>
                                        <p:tgtEl>
                                          <p:spTgt spid="266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1" grpId="0" animBg="1"/>
      <p:bldP spid="26631"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F7FAFD"/>
            </a:gs>
            <a:gs pos="12000">
              <a:srgbClr val="B5D2EC"/>
            </a:gs>
            <a:gs pos="83000">
              <a:srgbClr val="002060"/>
            </a:gs>
            <a:gs pos="100000">
              <a:srgbClr val="CEE1F2"/>
            </a:gs>
          </a:gsLst>
          <a:lin ang="5400000" scaled="1"/>
        </a:gradFill>
        <a:effectLst/>
      </p:bgPr>
    </p:bg>
    <p:spTree>
      <p:nvGrpSpPr>
        <p:cNvPr id="1" name=""/>
        <p:cNvGrpSpPr/>
        <p:nvPr/>
      </p:nvGrpSpPr>
      <p:grpSpPr>
        <a:xfrm>
          <a:off x="0" y="0"/>
          <a:ext cx="0" cy="0"/>
          <a:chOff x="0" y="0"/>
          <a:chExt cx="0" cy="0"/>
        </a:xfrm>
      </p:grpSpPr>
      <p:pic>
        <p:nvPicPr>
          <p:cNvPr id="24578" name="Picture 3" descr="03 - Luca b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74825" y="260350"/>
            <a:ext cx="8637588" cy="627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Line 4"/>
          <p:cNvSpPr>
            <a:spLocks noChangeShapeType="1"/>
          </p:cNvSpPr>
          <p:nvPr/>
        </p:nvSpPr>
        <p:spPr bwMode="auto">
          <a:xfrm flipV="1">
            <a:off x="5016500" y="5516909"/>
            <a:ext cx="574675" cy="360363"/>
          </a:xfrm>
          <a:prstGeom prst="line">
            <a:avLst/>
          </a:prstGeom>
          <a:noFill/>
          <a:ln w="762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8677" name="Rectangle 5"/>
          <p:cNvSpPr>
            <a:spLocks noChangeArrowheads="1"/>
          </p:cNvSpPr>
          <p:nvPr/>
        </p:nvSpPr>
        <p:spPr bwMode="auto">
          <a:xfrm>
            <a:off x="6240463" y="3789041"/>
            <a:ext cx="1943100" cy="288032"/>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it-IT" altLang="it-IT" sz="1800">
              <a:latin typeface="Arial" panose="020B0604020202020204" pitchFamily="34" charset="0"/>
            </a:endParaRPr>
          </a:p>
        </p:txBody>
      </p:sp>
      <p:sp>
        <p:nvSpPr>
          <p:cNvPr id="28678" name="Rectangle 6"/>
          <p:cNvSpPr>
            <a:spLocks noChangeArrowheads="1"/>
          </p:cNvSpPr>
          <p:nvPr/>
        </p:nvSpPr>
        <p:spPr bwMode="auto">
          <a:xfrm>
            <a:off x="5519738" y="2997200"/>
            <a:ext cx="2892425" cy="466725"/>
          </a:xfrm>
          <a:prstGeom prst="rect">
            <a:avLst/>
          </a:prstGeom>
          <a:solidFill>
            <a:schemeClr val="bg1"/>
          </a:solidFill>
          <a:ln w="9525">
            <a:solidFill>
              <a:srgbClr val="FF0000"/>
            </a:solidFill>
            <a:miter lim="800000"/>
            <a:headEnd/>
            <a:tailEnd/>
          </a:ln>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20000"/>
              </a:spcBef>
              <a:buFontTx/>
              <a:buNone/>
            </a:pPr>
            <a:r>
              <a:rPr lang="it-IT" altLang="it-IT" sz="2400" b="1">
                <a:latin typeface="Comic Sans MS" panose="030F0702030302020204" pitchFamily="66" charset="0"/>
              </a:rPr>
              <a:t>Verginità di Maria</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nodeType="clickEffect">
                                  <p:stCondLst>
                                    <p:cond delay="0"/>
                                  </p:stCondLst>
                                  <p:childTnLst>
                                    <p:set>
                                      <p:cBhvr>
                                        <p:cTn id="6" dur="1" fill="hold">
                                          <p:stCondLst>
                                            <p:cond delay="0"/>
                                          </p:stCondLst>
                                        </p:cTn>
                                        <p:tgtEl>
                                          <p:spTgt spid="28676"/>
                                        </p:tgtEl>
                                        <p:attrNameLst>
                                          <p:attrName>style.visibility</p:attrName>
                                        </p:attrNameLst>
                                      </p:cBhvr>
                                      <p:to>
                                        <p:strVal val="visible"/>
                                      </p:to>
                                    </p:set>
                                    <p:animScale>
                                      <p:cBhvr>
                                        <p:cTn id="7" dur="1000" decel="50000" fill="hold">
                                          <p:stCondLst>
                                            <p:cond delay="0"/>
                                          </p:stCondLst>
                                        </p:cTn>
                                        <p:tgtEl>
                                          <p:spTgt spid="2867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8676"/>
                                        </p:tgtEl>
                                        <p:attrNameLst>
                                          <p:attrName>ppt_x</p:attrName>
                                          <p:attrName>ppt_y</p:attrName>
                                        </p:attrNameLst>
                                      </p:cBhvr>
                                    </p:animMotion>
                                    <p:animEffect transition="in" filter="fade">
                                      <p:cBhvr>
                                        <p:cTn id="9" dur="1000"/>
                                        <p:tgtEl>
                                          <p:spTgt spid="28676"/>
                                        </p:tgtEl>
                                      </p:cBhvr>
                                    </p:animEffect>
                                  </p:childTnLst>
                                </p:cTn>
                              </p:par>
                            </p:childTnLst>
                          </p:cTn>
                        </p:par>
                        <p:par>
                          <p:cTn id="10" fill="hold" nodeType="withGroup">
                            <p:stCondLst>
                              <p:cond delay="1000"/>
                            </p:stCondLst>
                            <p:childTnLst>
                              <p:par>
                                <p:cTn id="11" presetID="0" presetClass="path" presetSubtype="0" accel="50000" decel="50000" fill="hold" nodeType="afterEffect">
                                  <p:stCondLst>
                                    <p:cond delay="0"/>
                                  </p:stCondLst>
                                  <p:childTnLst>
                                    <p:animMotion origin="layout" path="M 3.95833E-6 4.44444E-6 C 0.00403 -0.00556 0.0082 -0.01181 0.01158 -0.01783 C 0.01406 -0.022 0.01614 -0.02686 0.01836 -0.03125 C 0.0194 -0.03357 0.02174 -0.03797 0.02174 -0.03774 C 0.02981 -0.07084 0.0207 -0.0375 0.02825 -0.05787 C 0.03294 -0.07014 0.0306 -0.08033 0.03997 -0.08889 C 0.0444 -0.10649 0.03763 -0.08496 0.04674 -0.1 C 0.04778 -0.10186 0.04739 -0.10463 0.0483 -0.10672 C 0.05013 -0.11088 0.05312 -0.11389 0.05507 -0.11783 C 0.05937 -0.13519 0.05846 -0.1544 0.06341 -0.1713 C 0.06497 -0.17686 0.06823 -0.18125 0.06992 -0.18681 C 0.0707 -0.18889 0.0707 -0.19167 0.07174 -0.19352 C 0.0733 -0.19653 0.08333 -0.2051 0.08333 -0.20903 " pathEditMode="relative" rAng="0" ptsTypes="AAAAAAAAAAAAA">
                                      <p:cBhvr>
                                        <p:cTn id="12" dur="2000" fill="hold"/>
                                        <p:tgtEl>
                                          <p:spTgt spid="28676"/>
                                        </p:tgtEl>
                                        <p:attrNameLst>
                                          <p:attrName>ppt_x</p:attrName>
                                          <p:attrName>ppt_y</p:attrName>
                                        </p:attrNameLst>
                                      </p:cBhvr>
                                      <p:rCtr x="4167" y="-10463"/>
                                    </p:animMotion>
                                  </p:childTnLst>
                                </p:cTn>
                              </p:par>
                            </p:childTnLst>
                          </p:cTn>
                        </p:par>
                      </p:childTnLst>
                    </p:cTn>
                  </p:par>
                  <p:par>
                    <p:cTn id="13" fill="hold" nodeType="clickPar">
                      <p:stCondLst>
                        <p:cond delay="indefinite"/>
                      </p:stCondLst>
                      <p:childTnLst>
                        <p:par>
                          <p:cTn id="14" fill="hold" nodeType="withGroup">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28677"/>
                                        </p:tgtEl>
                                        <p:attrNameLst>
                                          <p:attrName>style.visibility</p:attrName>
                                        </p:attrNameLst>
                                      </p:cBhvr>
                                      <p:to>
                                        <p:strVal val="visible"/>
                                      </p:to>
                                    </p:set>
                                    <p:animEffect transition="in" filter="wedge">
                                      <p:cBhvr>
                                        <p:cTn id="17" dur="2000"/>
                                        <p:tgtEl>
                                          <p:spTgt spid="2867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8678"/>
                                        </p:tgtEl>
                                        <p:attrNameLst>
                                          <p:attrName>style.visibility</p:attrName>
                                        </p:attrNameLst>
                                      </p:cBhvr>
                                      <p:to>
                                        <p:strVal val="visible"/>
                                      </p:to>
                                    </p:set>
                                    <p:animEffect transition="in" filter="wipe(left)">
                                      <p:cBhvr>
                                        <p:cTn id="22" dur="1250"/>
                                        <p:tgtEl>
                                          <p:spTgt spid="286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7" grpId="0" animBg="1"/>
      <p:bldP spid="2867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626" name="Immagin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19538" y="728663"/>
            <a:ext cx="4352925"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Rettangolo 2"/>
          <p:cNvSpPr>
            <a:spLocks noChangeArrowheads="1"/>
          </p:cNvSpPr>
          <p:nvPr/>
        </p:nvSpPr>
        <p:spPr bwMode="auto">
          <a:xfrm>
            <a:off x="3887788" y="6237288"/>
            <a:ext cx="44164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it-IT" altLang="it-IT" sz="1800">
                <a:solidFill>
                  <a:schemeClr val="bg1"/>
                </a:solidFill>
                <a:latin typeface="Arial" panose="020B0604020202020204" pitchFamily="34" charset="0"/>
              </a:rPr>
              <a:t>Luca evangelista, Guercino Barbieri 1653</a:t>
            </a:r>
          </a:p>
        </p:txBody>
      </p:sp>
      <p:sp>
        <p:nvSpPr>
          <p:cNvPr id="2" name="Rettangolo 1"/>
          <p:cNvSpPr/>
          <p:nvPr/>
        </p:nvSpPr>
        <p:spPr>
          <a:xfrm>
            <a:off x="7032104" y="2564904"/>
            <a:ext cx="1272109" cy="93610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4" name="Connettore 2 3"/>
          <p:cNvCxnSpPr/>
          <p:nvPr/>
        </p:nvCxnSpPr>
        <p:spPr>
          <a:xfrm flipH="1">
            <a:off x="8544272" y="2420888"/>
            <a:ext cx="1080120" cy="43204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right)">
                                      <p:cBhvr>
                                        <p:cTn id="12"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1747" name="Picture 3" descr="Giovanni 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1400" y="1916113"/>
            <a:ext cx="1706563" cy="418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4" descr="SCANNER BIBBIA LDC GIOVANNI 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788" y="620713"/>
            <a:ext cx="6205537"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5" descr="Immagin G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3338" y="188913"/>
            <a:ext cx="3273425" cy="146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Rectangle 6"/>
          <p:cNvSpPr>
            <a:spLocks noChangeArrowheads="1"/>
          </p:cNvSpPr>
          <p:nvPr/>
        </p:nvSpPr>
        <p:spPr bwMode="auto">
          <a:xfrm>
            <a:off x="839788" y="2420938"/>
            <a:ext cx="3024187" cy="338455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it-IT" altLang="it-IT" sz="1800">
              <a:latin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nodeType="clickEffect">
                                  <p:stCondLst>
                                    <p:cond delay="0"/>
                                  </p:stCondLst>
                                  <p:childTnLst>
                                    <p:set>
                                      <p:cBhvr>
                                        <p:cTn id="6" dur="1" fill="hold">
                                          <p:stCondLst>
                                            <p:cond delay="0"/>
                                          </p:stCondLst>
                                        </p:cTn>
                                        <p:tgtEl>
                                          <p:spTgt spid="31748"/>
                                        </p:tgtEl>
                                        <p:attrNameLst>
                                          <p:attrName>style.visibility</p:attrName>
                                        </p:attrNameLst>
                                      </p:cBhvr>
                                      <p:to>
                                        <p:strVal val="visible"/>
                                      </p:to>
                                    </p:set>
                                    <p:animScale>
                                      <p:cBhvr>
                                        <p:cTn id="7" dur="1000" decel="50000" fill="hold">
                                          <p:stCondLst>
                                            <p:cond delay="0"/>
                                          </p:stCondLst>
                                        </p:cTn>
                                        <p:tgtEl>
                                          <p:spTgt spid="3174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1748"/>
                                        </p:tgtEl>
                                        <p:attrNameLst>
                                          <p:attrName>ppt_x</p:attrName>
                                          <p:attrName>ppt_y</p:attrName>
                                        </p:attrNameLst>
                                      </p:cBhvr>
                                    </p:animMotion>
                                    <p:animEffect transition="in" filter="fade">
                                      <p:cBhvr>
                                        <p:cTn id="9" dur="1000"/>
                                        <p:tgtEl>
                                          <p:spTgt spid="3174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0" presetClass="entr" presetSubtype="0" fill="hold" grpId="0" nodeType="clickEffect">
                                  <p:stCondLst>
                                    <p:cond delay="0"/>
                                  </p:stCondLst>
                                  <p:childTnLst>
                                    <p:set>
                                      <p:cBhvr>
                                        <p:cTn id="13" dur="1" fill="hold">
                                          <p:stCondLst>
                                            <p:cond delay="0"/>
                                          </p:stCondLst>
                                        </p:cTn>
                                        <p:tgtEl>
                                          <p:spTgt spid="31750"/>
                                        </p:tgtEl>
                                        <p:attrNameLst>
                                          <p:attrName>style.visibility</p:attrName>
                                        </p:attrNameLst>
                                      </p:cBhvr>
                                      <p:to>
                                        <p:strVal val="visible"/>
                                      </p:to>
                                    </p:set>
                                    <p:animEffect transition="in" filter="wedge">
                                      <p:cBhvr>
                                        <p:cTn id="14" dur="2000"/>
                                        <p:tgtEl>
                                          <p:spTgt spid="31750"/>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0" presetClass="exit" presetSubtype="0" fill="hold" grpId="1" nodeType="clickEffect">
                                  <p:stCondLst>
                                    <p:cond delay="0"/>
                                  </p:stCondLst>
                                  <p:childTnLst>
                                    <p:animEffect transition="out" filter="wedge">
                                      <p:cBhvr>
                                        <p:cTn id="18" dur="2000"/>
                                        <p:tgtEl>
                                          <p:spTgt spid="31750"/>
                                        </p:tgtEl>
                                      </p:cBhvr>
                                    </p:animEffect>
                                    <p:set>
                                      <p:cBhvr>
                                        <p:cTn id="19" dur="1" fill="hold">
                                          <p:stCondLst>
                                            <p:cond delay="1999"/>
                                          </p:stCondLst>
                                        </p:cTn>
                                        <p:tgtEl>
                                          <p:spTgt spid="31750"/>
                                        </p:tgtEl>
                                        <p:attrNameLst>
                                          <p:attrName>style.visibility</p:attrName>
                                        </p:attrNameLst>
                                      </p:cBhvr>
                                      <p:to>
                                        <p:strVal val="hidden"/>
                                      </p:to>
                                    </p:set>
                                  </p:childTnLst>
                                </p:cTn>
                              </p:par>
                              <p:par>
                                <p:cTn id="20" presetID="20" presetClass="entr" presetSubtype="0" fill="hold" nodeType="withEffect">
                                  <p:stCondLst>
                                    <p:cond delay="0"/>
                                  </p:stCondLst>
                                  <p:childTnLst>
                                    <p:set>
                                      <p:cBhvr>
                                        <p:cTn id="21" dur="1" fill="hold">
                                          <p:stCondLst>
                                            <p:cond delay="0"/>
                                          </p:stCondLst>
                                        </p:cTn>
                                        <p:tgtEl>
                                          <p:spTgt spid="31747"/>
                                        </p:tgtEl>
                                        <p:attrNameLst>
                                          <p:attrName>style.visibility</p:attrName>
                                        </p:attrNameLst>
                                      </p:cBhvr>
                                      <p:to>
                                        <p:strVal val="visible"/>
                                      </p:to>
                                    </p:set>
                                    <p:animEffect transition="in" filter="wedge">
                                      <p:cBhvr>
                                        <p:cTn id="22" dur="2000"/>
                                        <p:tgtEl>
                                          <p:spTgt spid="3174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2" presetClass="entr" presetSubtype="0" fill="hold" nodeType="clickEffect">
                                  <p:stCondLst>
                                    <p:cond delay="0"/>
                                  </p:stCondLst>
                                  <p:childTnLst>
                                    <p:set>
                                      <p:cBhvr>
                                        <p:cTn id="26" dur="1" fill="hold">
                                          <p:stCondLst>
                                            <p:cond delay="0"/>
                                          </p:stCondLst>
                                        </p:cTn>
                                        <p:tgtEl>
                                          <p:spTgt spid="31749"/>
                                        </p:tgtEl>
                                        <p:attrNameLst>
                                          <p:attrName>style.visibility</p:attrName>
                                        </p:attrNameLst>
                                      </p:cBhvr>
                                      <p:to>
                                        <p:strVal val="visible"/>
                                      </p:to>
                                    </p:set>
                                    <p:animScale>
                                      <p:cBhvr>
                                        <p:cTn id="27" dur="1000" decel="50000" fill="hold">
                                          <p:stCondLst>
                                            <p:cond delay="0"/>
                                          </p:stCondLst>
                                        </p:cTn>
                                        <p:tgtEl>
                                          <p:spTgt spid="3174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31749"/>
                                        </p:tgtEl>
                                        <p:attrNameLst>
                                          <p:attrName>ppt_x</p:attrName>
                                          <p:attrName>ppt_y</p:attrName>
                                        </p:attrNameLst>
                                      </p:cBhvr>
                                    </p:animMotion>
                                    <p:animEffect transition="in" filter="fade">
                                      <p:cBhvr>
                                        <p:cTn id="29" dur="1000"/>
                                        <p:tgtEl>
                                          <p:spTgt spid="317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0" grpId="0" animBg="1"/>
      <p:bldP spid="31750"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3" descr="78134919"/>
          <p:cNvPicPr>
            <a:picLocks noChangeAspect="1" noChangeArrowheads="1"/>
          </p:cNvPicPr>
          <p:nvPr/>
        </p:nvPicPr>
        <p:blipFill>
          <a:blip r:embed="rId3">
            <a:extLst>
              <a:ext uri="{28A0092B-C50C-407E-A947-70E740481C1C}">
                <a14:useLocalDpi xmlns:a14="http://schemas.microsoft.com/office/drawing/2010/main" val="0"/>
              </a:ext>
            </a:extLst>
          </a:blip>
          <a:srcRect b="5875"/>
          <a:stretch>
            <a:fillRect/>
          </a:stretch>
        </p:blipFill>
        <p:spPr bwMode="auto">
          <a:xfrm>
            <a:off x="2762250" y="1636713"/>
            <a:ext cx="6667500" cy="358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4"/>
          <p:cNvSpPr>
            <a:spLocks noChangeArrowheads="1"/>
          </p:cNvSpPr>
          <p:nvPr/>
        </p:nvSpPr>
        <p:spPr bwMode="auto">
          <a:xfrm>
            <a:off x="4005263" y="476250"/>
            <a:ext cx="41814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20000"/>
              </a:spcBef>
              <a:buFontTx/>
              <a:buNone/>
            </a:pPr>
            <a:r>
              <a:rPr lang="it-IT" altLang="it-IT" sz="3200" b="1">
                <a:solidFill>
                  <a:schemeClr val="bg1"/>
                </a:solidFill>
                <a:latin typeface="Arial" panose="020B0604020202020204" pitchFamily="34" charset="0"/>
                <a:cs typeface="Arial" panose="020B0604020202020204" pitchFamily="34" charset="0"/>
              </a:rPr>
              <a:t>il Nuovo Testamento</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771" name="Rectangle 3"/>
          <p:cNvSpPr>
            <a:spLocks noChangeArrowheads="1"/>
          </p:cNvSpPr>
          <p:nvPr/>
        </p:nvSpPr>
        <p:spPr bwMode="auto">
          <a:xfrm>
            <a:off x="1701800" y="908050"/>
            <a:ext cx="3025775" cy="153035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20000"/>
              </a:spcBef>
              <a:buFontTx/>
              <a:buNone/>
            </a:pPr>
            <a:r>
              <a:rPr lang="it-IT" altLang="it-IT" sz="1800">
                <a:solidFill>
                  <a:schemeClr val="bg1"/>
                </a:solidFill>
                <a:latin typeface="Comic Sans MS" panose="030F0702030302020204" pitchFamily="66" charset="0"/>
              </a:rPr>
              <a:t>Un racconto dettagliato della </a:t>
            </a:r>
            <a:r>
              <a:rPr lang="it-IT" altLang="it-IT" sz="1800">
                <a:solidFill>
                  <a:srgbClr val="F5FEA0"/>
                </a:solidFill>
                <a:latin typeface="Comic Sans MS" panose="030F0702030302020204" pitchFamily="66" charset="0"/>
              </a:rPr>
              <a:t>apparizione del RISORTO</a:t>
            </a:r>
          </a:p>
          <a:p>
            <a:pPr>
              <a:lnSpc>
                <a:spcPct val="100000"/>
              </a:lnSpc>
              <a:spcBef>
                <a:spcPct val="20000"/>
              </a:spcBef>
              <a:buFontTx/>
              <a:buNone/>
            </a:pPr>
            <a:r>
              <a:rPr lang="it-IT" altLang="it-IT" sz="1800">
                <a:solidFill>
                  <a:schemeClr val="bg1"/>
                </a:solidFill>
                <a:latin typeface="Comic Sans MS" panose="030F0702030302020204" pitchFamily="66" charset="0"/>
              </a:rPr>
              <a:t>secondo la testimonianza di Giovanni</a:t>
            </a:r>
          </a:p>
        </p:txBody>
      </p:sp>
      <p:pic>
        <p:nvPicPr>
          <p:cNvPr id="32772" name="Picture 4" descr="04 - Giovanni cap 21 b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7938" y="188913"/>
            <a:ext cx="4973637" cy="647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Line 5"/>
          <p:cNvSpPr>
            <a:spLocks noChangeShapeType="1"/>
          </p:cNvSpPr>
          <p:nvPr/>
        </p:nvSpPr>
        <p:spPr bwMode="auto">
          <a:xfrm>
            <a:off x="7680325" y="3068638"/>
            <a:ext cx="1512888"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2774" name="Line 6"/>
          <p:cNvSpPr>
            <a:spLocks noChangeShapeType="1"/>
          </p:cNvSpPr>
          <p:nvPr/>
        </p:nvSpPr>
        <p:spPr bwMode="auto">
          <a:xfrm flipV="1">
            <a:off x="911424" y="5661248"/>
            <a:ext cx="647700" cy="360363"/>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nodeType="clickEffect">
                                  <p:stCondLst>
                                    <p:cond delay="0"/>
                                  </p:stCondLst>
                                  <p:childTnLst>
                                    <p:set>
                                      <p:cBhvr>
                                        <p:cTn id="6" dur="1" fill="hold">
                                          <p:stCondLst>
                                            <p:cond delay="0"/>
                                          </p:stCondLst>
                                        </p:cTn>
                                        <p:tgtEl>
                                          <p:spTgt spid="32772"/>
                                        </p:tgtEl>
                                        <p:attrNameLst>
                                          <p:attrName>style.visibility</p:attrName>
                                        </p:attrNameLst>
                                      </p:cBhvr>
                                      <p:to>
                                        <p:strVal val="visible"/>
                                      </p:to>
                                    </p:set>
                                    <p:animScale>
                                      <p:cBhvr>
                                        <p:cTn id="7" dur="1000" decel="50000" fill="hold">
                                          <p:stCondLst>
                                            <p:cond delay="0"/>
                                          </p:stCondLst>
                                        </p:cTn>
                                        <p:tgtEl>
                                          <p:spTgt spid="3277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2772"/>
                                        </p:tgtEl>
                                        <p:attrNameLst>
                                          <p:attrName>ppt_x</p:attrName>
                                          <p:attrName>ppt_y</p:attrName>
                                        </p:attrNameLst>
                                      </p:cBhvr>
                                    </p:animMotion>
                                    <p:animEffect transition="in" filter="fade">
                                      <p:cBhvr>
                                        <p:cTn id="9" dur="1000"/>
                                        <p:tgtEl>
                                          <p:spTgt spid="3277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2" presetClass="entr" presetSubtype="0" fill="hold" nodeType="clickEffect">
                                  <p:stCondLst>
                                    <p:cond delay="0"/>
                                  </p:stCondLst>
                                  <p:childTnLst>
                                    <p:set>
                                      <p:cBhvr>
                                        <p:cTn id="13" dur="1" fill="hold">
                                          <p:stCondLst>
                                            <p:cond delay="0"/>
                                          </p:stCondLst>
                                        </p:cTn>
                                        <p:tgtEl>
                                          <p:spTgt spid="32774"/>
                                        </p:tgtEl>
                                        <p:attrNameLst>
                                          <p:attrName>style.visibility</p:attrName>
                                        </p:attrNameLst>
                                      </p:cBhvr>
                                      <p:to>
                                        <p:strVal val="visible"/>
                                      </p:to>
                                    </p:set>
                                    <p:animScale>
                                      <p:cBhvr>
                                        <p:cTn id="14" dur="1000" decel="50000" fill="hold">
                                          <p:stCondLst>
                                            <p:cond delay="0"/>
                                          </p:stCondLst>
                                        </p:cTn>
                                        <p:tgtEl>
                                          <p:spTgt spid="327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32774"/>
                                        </p:tgtEl>
                                        <p:attrNameLst>
                                          <p:attrName>ppt_x</p:attrName>
                                          <p:attrName>ppt_y</p:attrName>
                                        </p:attrNameLst>
                                      </p:cBhvr>
                                    </p:animMotion>
                                    <p:animEffect transition="in" filter="fade">
                                      <p:cBhvr>
                                        <p:cTn id="16" dur="1000"/>
                                        <p:tgtEl>
                                          <p:spTgt spid="3277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0" presetClass="path" presetSubtype="0" accel="50000" decel="50000" fill="hold" nodeType="clickEffect">
                                  <p:stCondLst>
                                    <p:cond delay="0"/>
                                  </p:stCondLst>
                                  <p:childTnLst>
                                    <p:animMotion origin="layout" path="M 0.03594 -0.03056 C 0.04102 -0.04005 0.05664 -0.0588 0.06459 -0.06227 C 0.07331 -0.07963 0.06146 -0.05787 0.07253 -0.07268 C 0.07396 -0.07454 0.07409 -0.07755 0.07565 -0.07917 C 0.08112 -0.08495 0.09466 -0.08495 0.10261 -0.0875 C 0.11563 -0.09931 0.13294 -0.09167 0.14701 -0.08565 C 0.15274 -0.07824 0.14896 -0.08171 0.15977 -0.07708 C 0.16133 -0.07639 0.16459 -0.075 0.16459 -0.07477 C 0.16979 -0.06806 0.17487 -0.05764 0.18034 -0.05162 C 0.18659 -0.04468 0.19479 -0.04306 0.20261 -0.04097 C 0.20417 -0.03958 0.20573 -0.03796 0.20742 -0.03681 C 0.21055 -0.03495 0.21706 -0.03264 0.21706 -0.03241 C 0.22774 -0.02268 0.23946 -0.02315 0.25196 -0.01991 C 0.26511 -0.0206 0.27826 -0.0206 0.29154 -0.02199 C 0.29792 -0.02268 0.31055 -0.02616 0.31055 -0.02593 C 0.3224 -0.03148 0.33386 -0.03704 0.34544 -0.04306 C 0.35573 -0.06111 0.37188 -0.06991 0.38529 -0.08333 C 0.39479 -0.09306 0.3849 -0.08773 0.39479 -0.0919 C 0.40729 -0.10856 0.42656 -0.12778 0.44388 -0.13403 C 0.44544 -0.13611 0.44675 -0.13889 0.44857 -0.14028 C 0.45313 -0.14329 0.46302 -0.14653 0.46302 -0.1463 C 0.4681 -0.15718 0.47435 -0.15764 0.4819 -0.16366 C 0.49063 -0.17037 0.49649 -0.18079 0.50417 -0.18912 C 0.50899 -0.19398 0.51498 -0.19699 0.52018 -0.20162 C 0.52448 -0.21065 0.54518 -0.22685 0.55352 -0.23333 C 0.56446 -0.24167 0.57487 -0.25556 0.58373 -0.26736 C 0.58763 -0.27268 0.59336 -0.27338 0.59792 -0.27778 C 0.61719 -0.2963 0.60365 -0.28495 0.61862 -0.29699 C 0.62826 -0.31412 0.61758 -0.29792 0.62969 -0.30926 C 0.63841 -0.31759 0.64597 -0.32685 0.65508 -0.33472 C 0.66498 -0.34352 0.67123 -0.35671 0.68034 -0.36643 C 0.68268 -0.37917 0.68607 -0.37569 0.68998 -0.38773 C 0.69492 -0.40393 0.70091 -0.41991 0.70586 -0.43634 C 0.7099 -0.47477 0.70925 -0.46157 0.70586 -0.53125 C 0.7043 -0.56296 0.69219 -0.58542 0.67878 -0.60972 C 0.67604 -0.61481 0.67149 -0.62593 0.66771 -0.63079 C 0.66524 -0.63403 0.66211 -0.63611 0.65977 -0.63935 C 0.65169 -0.65 0.66315 -0.6419 0.65039 -0.65417 C 0.64518 -0.65926 0.63854 -0.66088 0.63281 -0.66458 C 0.628 -0.66782 0.62487 -0.67384 0.62018 -0.67731 C 0.61211 -0.68356 0.60326 -0.68542 0.59479 -0.69005 C 0.58959 -0.70023 0.58373 -0.69838 0.57565 -0.70255 C 0.56732 -0.70718 0.55742 -0.71435 0.54857 -0.71736 C 0.52982 -0.72361 0.51055 -0.72593 0.49154 -0.73009 C 0.44831 -0.72893 0.40977 -0.72477 0.36771 -0.72153 C 0.35834 -0.71898 0.34987 -0.71505 0.34076 -0.71111 C 0.33789 -0.70833 0.33399 -0.70764 0.33125 -0.70463 C 0.32982 -0.70324 0.32956 -0.70046 0.32813 -0.69861 C 0.32669 -0.69676 0.32487 -0.6956 0.32331 -0.69421 C 0.31823 -0.68426 0.31367 -0.67338 0.30742 -0.66458 C 0.30117 -0.64074 0.30365 -0.625 0.31706 -0.60764 C 0.32018 -0.59907 0.32409 -0.59398 0.32813 -0.58634 C 0.32761 -0.57986 0.32878 -0.56505 0.32331 -0.5588 C 0.3181 -0.55301 0.30977 -0.5537 0.30417 -0.55046 C 0.29492 -0.54537 0.28529 -0.53981 0.27565 -0.53565 C 0.27188 -0.53032 0.27097 -0.52569 0.26927 -0.51875 C 0.26979 -0.51088 0.26875 -0.50278 0.27084 -0.4956 C 0.27292 -0.48819 0.28555 -0.47639 0.29154 -0.47222 C 0.29961 -0.45833 0.29362 -0.46921 0.30261 -0.45116 C 0.30365 -0.44907 0.30586 -0.44491 0.30586 -0.44468 C 0.30534 -0.44074 0.30534 -0.43611 0.30417 -0.43218 C 0.30104 -0.42153 0.28763 -0.41759 0.28034 -0.41528 C 0.27656 -0.41018 0.27813 -0.41088 0.27253 -0.4088 C 0.26823 -0.40718 0.25977 -0.40463 0.25977 -0.4044 C 0.2543 -0.39977 0.25013 -0.39815 0.24388 -0.39606 C 0.24219 -0.39259 0.23919 -0.38796 0.23919 -0.38333 C 0.23919 -0.3588 0.26094 -0.35393 0.27409 -0.34537 C 0.27461 -0.34329 0.27643 -0.34097 0.27565 -0.33889 C 0.27461 -0.33542 0.26263 -0.32963 0.25977 -0.32847 C 0.25482 -0.32384 0.25586 -0.32384 0.25039 -0.32199 C 0.24597 -0.32037 0.2375 -0.31782 0.2375 -0.31759 C 0.23268 -0.31366 0.23034 -0.30949 0.22487 -0.30718 C 0.22292 -0.29954 0.21888 -0.29745 0.21524 -0.29051 C 0.21354 -0.28333 0.21081 -0.27662 0.20899 -0.26944 C 0.21094 -0.25903 0.20899 -0.26296 0.21367 -0.25671 " pathEditMode="relative" rAng="0" ptsTypes="AAAAAAAAAAAAAAAAAAAAAAAAAAAAAAAAAAAAAAAAAAAAAAAAAAAAAAAAAAAAAAAAAAAAAAAAAAA">
                                      <p:cBhvr>
                                        <p:cTn id="20" dur="2000" fill="hold"/>
                                        <p:tgtEl>
                                          <p:spTgt spid="32774"/>
                                        </p:tgtEl>
                                        <p:attrNameLst>
                                          <p:attrName>ppt_x</p:attrName>
                                          <p:attrName>ppt_y</p:attrName>
                                        </p:attrNameLst>
                                      </p:cBhvr>
                                      <p:rCtr x="33633" y="-34444"/>
                                    </p:animMotion>
                                  </p:childTnLst>
                                </p:cTn>
                              </p:par>
                            </p:childTnLst>
                          </p:cTn>
                        </p:par>
                      </p:childTnLst>
                    </p:cTn>
                  </p:par>
                  <p:par>
                    <p:cTn id="21" fill="hold" nodeType="clickPar">
                      <p:stCondLst>
                        <p:cond delay="indefinite"/>
                      </p:stCondLst>
                      <p:childTnLst>
                        <p:par>
                          <p:cTn id="22" fill="hold" nodeType="withGroup">
                            <p:stCondLst>
                              <p:cond delay="0"/>
                            </p:stCondLst>
                            <p:childTnLst>
                              <p:par>
                                <p:cTn id="23" presetID="0" presetClass="path" presetSubtype="0" accel="50000" decel="50000" fill="hold" nodeType="clickEffect">
                                  <p:stCondLst>
                                    <p:cond delay="0"/>
                                  </p:stCondLst>
                                  <p:childTnLst>
                                    <p:animMotion origin="layout" path="M 0.00938 -0.00625 C 0.01341 -0.01181 0.01875 -0.01898 0.02357 -0.02315 C 0.03125 -0.02986 0.04805 -0.03333 0.0569 -0.03588 C 0.06459 -0.03819 0.07136 -0.04236 0.07917 -0.04444 C 0.08438 -0.05093 0.09076 -0.05069 0.09675 -0.05486 C 0.09883 -0.05625 0.10104 -0.05741 0.103 -0.05926 C 0.10586 -0.06227 0.10729 -0.06875 0.11094 -0.06968 C 0.11406 -0.07037 0.11732 -0.0713 0.12044 -0.07199 C 0.12253 -0.07338 0.12461 -0.075 0.12696 -0.07616 C 0.12904 -0.07708 0.13125 -0.07708 0.13321 -0.07824 C 0.1349 -0.07917 0.13633 -0.08148 0.13802 -0.08241 C 0.14219 -0.08449 0.15065 -0.08681 0.15065 -0.08657 C 0.17487 -0.10556 0.15781 -0.09537 0.17448 -0.10162 C 0.17774 -0.10255 0.18399 -0.10556 0.18399 -0.10532 C 0.19544 -0.11574 0.18034 -0.1037 0.19675 -0.11181 C 0.19844 -0.11273 0.19961 -0.11505 0.20143 -0.1162 C 0.20326 -0.11759 0.21094 -0.11991 0.2125 -0.12037 C 0.21406 -0.12176 0.21563 -0.12361 0.21732 -0.12454 C 0.22044 -0.12639 0.22696 -0.1287 0.22696 -0.12847 C 0.2306 -0.13218 0.23438 -0.13588 0.23802 -0.13935 C 0.23998 -0.1412 0.24076 -0.14444 0.24271 -0.14583 C 0.2474 -0.14954 0.25326 -0.14977 0.25847 -0.15208 C 0.26289 -0.15393 0.26927 -0.16412 0.27136 -0.1669 C 0.27383 -0.17014 0.27813 -0.17014 0.28073 -0.17315 C 0.28529 -0.17847 0.28919 -0.18449 0.29362 -0.19028 C 0.29518 -0.19236 0.29792 -0.19259 0.29987 -0.19444 C 0.30274 -0.19745 0.30521 -0.20162 0.30781 -0.20509 C 0.31094 -0.20926 0.31524 -0.21042 0.31888 -0.21343 C 0.32461 -0.21829 0.32669 -0.22338 0.33321 -0.22616 C 0.3405 -0.23588 0.34688 -0.24931 0.3569 -0.2537 C 0.36524 -0.26435 0.37461 -0.27431 0.38399 -0.28333 C 0.38711 -0.28634 0.39102 -0.28819 0.39362 -0.29167 C 0.40143 -0.30208 0.40794 -0.31296 0.41576 -0.32338 C 0.41888 -0.33588 0.41498 -0.32407 0.42201 -0.3338 C 0.42865 -0.34282 0.42227 -0.33727 0.42696 -0.34653 C 0.42813 -0.34907 0.43008 -0.35093 0.43164 -0.35301 C 0.43399 -0.3625 0.43698 -0.36065 0.44115 -0.36782 C 0.44688 -0.37755 0.46419 -0.39792 0.47292 -0.40162 C 0.48229 -0.40995 0.49219 -0.41366 0.503 -0.41852 C 0.50677 -0.42338 0.50521 -0.4213 0.50781 -0.42477 " pathEditMode="relative" rAng="0" ptsTypes="AAAAAAAAAAAAAAAAAAAAAAAAAAAAAAAAAAAAAAAA">
                                      <p:cBhvr>
                                        <p:cTn id="24" dur="2000" fill="hold"/>
                                        <p:tgtEl>
                                          <p:spTgt spid="32774"/>
                                        </p:tgtEl>
                                        <p:attrNameLst>
                                          <p:attrName>ppt_x</p:attrName>
                                          <p:attrName>ppt_y</p:attrName>
                                        </p:attrNameLst>
                                      </p:cBhvr>
                                      <p:rCtr x="24922" y="-20926"/>
                                    </p:animMotion>
                                  </p:childTnLst>
                                </p:cTn>
                              </p:par>
                            </p:childTnLst>
                          </p:cTn>
                        </p:par>
                      </p:childTnLst>
                    </p:cTn>
                  </p:par>
                  <p:par>
                    <p:cTn id="25" fill="hold" nodeType="clickPar">
                      <p:stCondLst>
                        <p:cond delay="indefinite"/>
                      </p:stCondLst>
                      <p:childTnLst>
                        <p:par>
                          <p:cTn id="26" fill="hold" nodeType="withGroup">
                            <p:stCondLst>
                              <p:cond delay="0"/>
                            </p:stCondLst>
                            <p:childTnLst>
                              <p:par>
                                <p:cTn id="27" presetID="52" presetClass="entr" presetSubtype="0" fill="hold" nodeType="clickEffect">
                                  <p:stCondLst>
                                    <p:cond delay="0"/>
                                  </p:stCondLst>
                                  <p:childTnLst>
                                    <p:set>
                                      <p:cBhvr>
                                        <p:cTn id="28" dur="1" fill="hold">
                                          <p:stCondLst>
                                            <p:cond delay="0"/>
                                          </p:stCondLst>
                                        </p:cTn>
                                        <p:tgtEl>
                                          <p:spTgt spid="32773"/>
                                        </p:tgtEl>
                                        <p:attrNameLst>
                                          <p:attrName>style.visibility</p:attrName>
                                        </p:attrNameLst>
                                      </p:cBhvr>
                                      <p:to>
                                        <p:strVal val="visible"/>
                                      </p:to>
                                    </p:set>
                                    <p:animScale>
                                      <p:cBhvr>
                                        <p:cTn id="29" dur="1000" decel="50000" fill="hold">
                                          <p:stCondLst>
                                            <p:cond delay="0"/>
                                          </p:stCondLst>
                                        </p:cTn>
                                        <p:tgtEl>
                                          <p:spTgt spid="3277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0" dur="1000" decel="50000" fill="hold">
                                          <p:stCondLst>
                                            <p:cond delay="0"/>
                                          </p:stCondLst>
                                        </p:cTn>
                                        <p:tgtEl>
                                          <p:spTgt spid="32773"/>
                                        </p:tgtEl>
                                        <p:attrNameLst>
                                          <p:attrName>ppt_x</p:attrName>
                                          <p:attrName>ppt_y</p:attrName>
                                        </p:attrNameLst>
                                      </p:cBhvr>
                                    </p:animMotion>
                                    <p:animEffect transition="in" filter="fade">
                                      <p:cBhvr>
                                        <p:cTn id="31" dur="1000"/>
                                        <p:tgtEl>
                                          <p:spTgt spid="327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1746" name="Immagin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72175" y="2349500"/>
            <a:ext cx="2700338"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Immagin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95550" y="171450"/>
            <a:ext cx="2916238" cy="651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Rettangolo 6"/>
          <p:cNvSpPr>
            <a:spLocks noChangeArrowheads="1"/>
          </p:cNvSpPr>
          <p:nvPr/>
        </p:nvSpPr>
        <p:spPr bwMode="auto">
          <a:xfrm>
            <a:off x="8651875" y="5732463"/>
            <a:ext cx="18272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it-IT" altLang="it-IT" sz="1800">
                <a:solidFill>
                  <a:schemeClr val="bg1"/>
                </a:solidFill>
                <a:latin typeface="Arial" panose="020B0604020202020204" pitchFamily="34" charset="0"/>
              </a:rPr>
              <a:t>Parte posteriore</a:t>
            </a:r>
          </a:p>
        </p:txBody>
      </p:sp>
      <p:sp>
        <p:nvSpPr>
          <p:cNvPr id="31749" name="Rettangolo 7"/>
          <p:cNvSpPr>
            <a:spLocks noChangeArrowheads="1"/>
          </p:cNvSpPr>
          <p:nvPr/>
        </p:nvSpPr>
        <p:spPr bwMode="auto">
          <a:xfrm>
            <a:off x="5735638" y="404813"/>
            <a:ext cx="4572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it-IT" altLang="it-IT" sz="1800">
                <a:solidFill>
                  <a:schemeClr val="bg1"/>
                </a:solidFill>
                <a:latin typeface="Arial" panose="020B0604020202020204" pitchFamily="34" charset="0"/>
              </a:rPr>
              <a:t>Il Rylands P52 è quasi universalmente considerato come il più antico frammento del Vangelo di Giovanni datato nel 125 ca.</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9074" name="Rectangle 2"/>
          <p:cNvSpPr>
            <a:spLocks noGrp="1" noChangeArrowheads="1"/>
          </p:cNvSpPr>
          <p:nvPr>
            <p:ph type="body" idx="4294967295"/>
          </p:nvPr>
        </p:nvSpPr>
        <p:spPr>
          <a:xfrm>
            <a:off x="6456363" y="188913"/>
            <a:ext cx="3841750" cy="6408737"/>
          </a:xfrm>
        </p:spPr>
        <p:txBody>
          <a:bodyPr rtlCol="0">
            <a:normAutofit fontScale="92500" lnSpcReduction="10000"/>
          </a:bodyPr>
          <a:lstStyle/>
          <a:p>
            <a:pPr fontAlgn="auto">
              <a:lnSpc>
                <a:spcPct val="80000"/>
              </a:lnSpc>
              <a:spcAft>
                <a:spcPts val="0"/>
              </a:spcAft>
              <a:buFontTx/>
              <a:buNone/>
              <a:defRPr/>
            </a:pPr>
            <a:r>
              <a:rPr lang="it-IT" altLang="it-IT" dirty="0" smtClean="0">
                <a:solidFill>
                  <a:schemeClr val="bg1"/>
                </a:solidFill>
                <a:latin typeface="Arial" panose="020B0604020202020204" pitchFamily="34" charset="0"/>
                <a:cs typeface="Arial" panose="020B0604020202020204" pitchFamily="34" charset="0"/>
              </a:rPr>
              <a:t>Simboli dei 4 evangelisti:</a:t>
            </a:r>
          </a:p>
          <a:p>
            <a:pPr fontAlgn="auto">
              <a:lnSpc>
                <a:spcPct val="80000"/>
              </a:lnSpc>
              <a:spcAft>
                <a:spcPts val="0"/>
              </a:spcAft>
              <a:buFontTx/>
              <a:buNone/>
              <a:defRPr/>
            </a:pPr>
            <a:endParaRPr lang="it-IT" altLang="it-IT" dirty="0" smtClean="0">
              <a:solidFill>
                <a:schemeClr val="bg1"/>
              </a:solidFill>
              <a:latin typeface="Arial" panose="020B0604020202020204" pitchFamily="34" charset="0"/>
              <a:cs typeface="Arial" panose="020B0604020202020204" pitchFamily="34" charset="0"/>
            </a:endParaRPr>
          </a:p>
          <a:p>
            <a:pPr fontAlgn="auto">
              <a:lnSpc>
                <a:spcPct val="80000"/>
              </a:lnSpc>
              <a:spcAft>
                <a:spcPts val="0"/>
              </a:spcAft>
              <a:defRPr/>
            </a:pPr>
            <a:r>
              <a:rPr lang="it-IT" altLang="it-IT" sz="2000" b="1" u="sng" dirty="0">
                <a:solidFill>
                  <a:schemeClr val="bg1"/>
                </a:solidFill>
                <a:latin typeface="Arial" panose="020B0604020202020204" pitchFamily="34" charset="0"/>
                <a:cs typeface="Arial" panose="020B0604020202020204" pitchFamily="34" charset="0"/>
              </a:rPr>
              <a:t>Matteo</a:t>
            </a:r>
            <a:r>
              <a:rPr lang="it-IT" altLang="it-IT" sz="2000" dirty="0">
                <a:solidFill>
                  <a:schemeClr val="bg1"/>
                </a:solidFill>
                <a:latin typeface="Arial" panose="020B0604020202020204" pitchFamily="34" charset="0"/>
                <a:cs typeface="Arial" panose="020B0604020202020204" pitchFamily="34" charset="0"/>
              </a:rPr>
              <a:t> = l’</a:t>
            </a:r>
            <a:r>
              <a:rPr lang="it-IT" altLang="it-IT" sz="2000" b="1" dirty="0">
                <a:solidFill>
                  <a:schemeClr val="bg1"/>
                </a:solidFill>
                <a:latin typeface="Arial" panose="020B0604020202020204" pitchFamily="34" charset="0"/>
                <a:cs typeface="Arial" panose="020B0604020202020204" pitchFamily="34" charset="0"/>
              </a:rPr>
              <a:t>UOMO</a:t>
            </a:r>
            <a:r>
              <a:rPr lang="it-IT" altLang="it-IT" sz="2000" dirty="0">
                <a:solidFill>
                  <a:schemeClr val="bg1"/>
                </a:solidFill>
                <a:latin typeface="Arial" panose="020B0604020202020204" pitchFamily="34" charset="0"/>
                <a:cs typeface="Arial" panose="020B0604020202020204" pitchFamily="34" charset="0"/>
              </a:rPr>
              <a:t> con le ali</a:t>
            </a:r>
          </a:p>
          <a:p>
            <a:pPr fontAlgn="auto">
              <a:lnSpc>
                <a:spcPct val="80000"/>
              </a:lnSpc>
              <a:spcAft>
                <a:spcPts val="0"/>
              </a:spcAft>
              <a:buFontTx/>
              <a:buNone/>
              <a:defRPr/>
            </a:pPr>
            <a:endParaRPr lang="it-IT" altLang="it-IT" sz="3600" dirty="0">
              <a:solidFill>
                <a:schemeClr val="bg1"/>
              </a:solidFill>
              <a:latin typeface="Arial" panose="020B0604020202020204" pitchFamily="34" charset="0"/>
              <a:cs typeface="Arial" panose="020B0604020202020204" pitchFamily="34" charset="0"/>
            </a:endParaRPr>
          </a:p>
          <a:p>
            <a:pPr fontAlgn="auto">
              <a:lnSpc>
                <a:spcPct val="80000"/>
              </a:lnSpc>
              <a:spcAft>
                <a:spcPts val="0"/>
              </a:spcAft>
              <a:buFontTx/>
              <a:buNone/>
              <a:defRPr/>
            </a:pPr>
            <a:endParaRPr lang="it-IT" altLang="it-IT" sz="3600" dirty="0">
              <a:solidFill>
                <a:schemeClr val="bg1"/>
              </a:solidFill>
              <a:latin typeface="Arial" panose="020B0604020202020204" pitchFamily="34" charset="0"/>
              <a:cs typeface="Arial" panose="020B0604020202020204" pitchFamily="34" charset="0"/>
            </a:endParaRPr>
          </a:p>
          <a:p>
            <a:pPr fontAlgn="auto">
              <a:lnSpc>
                <a:spcPct val="80000"/>
              </a:lnSpc>
              <a:spcAft>
                <a:spcPts val="0"/>
              </a:spcAft>
              <a:buFontTx/>
              <a:buNone/>
              <a:defRPr/>
            </a:pPr>
            <a:endParaRPr lang="it-IT" altLang="it-IT" sz="1400" dirty="0">
              <a:solidFill>
                <a:schemeClr val="bg1"/>
              </a:solidFill>
              <a:latin typeface="Arial" panose="020B0604020202020204" pitchFamily="34" charset="0"/>
              <a:cs typeface="Arial" panose="020B0604020202020204" pitchFamily="34" charset="0"/>
            </a:endParaRPr>
          </a:p>
          <a:p>
            <a:pPr fontAlgn="auto">
              <a:lnSpc>
                <a:spcPct val="80000"/>
              </a:lnSpc>
              <a:spcAft>
                <a:spcPts val="0"/>
              </a:spcAft>
              <a:defRPr/>
            </a:pPr>
            <a:r>
              <a:rPr lang="it-IT" altLang="it-IT" sz="2000" b="1" u="sng" dirty="0">
                <a:solidFill>
                  <a:schemeClr val="bg1"/>
                </a:solidFill>
                <a:latin typeface="Arial" panose="020B0604020202020204" pitchFamily="34" charset="0"/>
                <a:cs typeface="Arial" panose="020B0604020202020204" pitchFamily="34" charset="0"/>
              </a:rPr>
              <a:t>Marco</a:t>
            </a:r>
            <a:r>
              <a:rPr lang="it-IT" altLang="it-IT" sz="2000" b="1" dirty="0">
                <a:solidFill>
                  <a:schemeClr val="bg1"/>
                </a:solidFill>
                <a:latin typeface="Arial" panose="020B0604020202020204" pitchFamily="34" charset="0"/>
                <a:cs typeface="Arial" panose="020B0604020202020204" pitchFamily="34" charset="0"/>
              </a:rPr>
              <a:t> </a:t>
            </a:r>
            <a:r>
              <a:rPr lang="it-IT" altLang="it-IT" sz="2000" dirty="0">
                <a:solidFill>
                  <a:schemeClr val="bg1"/>
                </a:solidFill>
                <a:latin typeface="Arial" panose="020B0604020202020204" pitchFamily="34" charset="0"/>
                <a:cs typeface="Arial" panose="020B0604020202020204" pitchFamily="34" charset="0"/>
              </a:rPr>
              <a:t>=  il </a:t>
            </a:r>
            <a:r>
              <a:rPr lang="it-IT" altLang="it-IT" sz="2000" b="1" dirty="0">
                <a:solidFill>
                  <a:schemeClr val="bg1"/>
                </a:solidFill>
                <a:latin typeface="Arial" panose="020B0604020202020204" pitchFamily="34" charset="0"/>
                <a:cs typeface="Arial" panose="020B0604020202020204" pitchFamily="34" charset="0"/>
              </a:rPr>
              <a:t>LEONE </a:t>
            </a:r>
            <a:r>
              <a:rPr lang="it-IT" altLang="it-IT" sz="2000" dirty="0">
                <a:solidFill>
                  <a:schemeClr val="bg1"/>
                </a:solidFill>
                <a:latin typeface="Arial" panose="020B0604020202020204" pitchFamily="34" charset="0"/>
                <a:cs typeface="Arial" panose="020B0604020202020204" pitchFamily="34" charset="0"/>
              </a:rPr>
              <a:t>con le ali</a:t>
            </a:r>
          </a:p>
          <a:p>
            <a:pPr fontAlgn="auto">
              <a:lnSpc>
                <a:spcPct val="80000"/>
              </a:lnSpc>
              <a:spcAft>
                <a:spcPts val="0"/>
              </a:spcAft>
              <a:defRPr/>
            </a:pPr>
            <a:endParaRPr lang="it-IT" altLang="it-IT" sz="2000" dirty="0">
              <a:solidFill>
                <a:schemeClr val="bg1"/>
              </a:solidFill>
              <a:latin typeface="Arial" panose="020B0604020202020204" pitchFamily="34" charset="0"/>
              <a:cs typeface="Arial" panose="020B0604020202020204" pitchFamily="34" charset="0"/>
            </a:endParaRPr>
          </a:p>
          <a:p>
            <a:pPr fontAlgn="auto">
              <a:lnSpc>
                <a:spcPct val="80000"/>
              </a:lnSpc>
              <a:spcAft>
                <a:spcPts val="0"/>
              </a:spcAft>
              <a:defRPr/>
            </a:pPr>
            <a:endParaRPr lang="it-IT" altLang="it-IT" sz="2000" dirty="0">
              <a:solidFill>
                <a:schemeClr val="bg1"/>
              </a:solidFill>
              <a:latin typeface="Arial" panose="020B0604020202020204" pitchFamily="34" charset="0"/>
              <a:cs typeface="Arial" panose="020B0604020202020204" pitchFamily="34" charset="0"/>
            </a:endParaRPr>
          </a:p>
          <a:p>
            <a:pPr fontAlgn="auto">
              <a:lnSpc>
                <a:spcPct val="80000"/>
              </a:lnSpc>
              <a:spcAft>
                <a:spcPts val="0"/>
              </a:spcAft>
              <a:defRPr/>
            </a:pPr>
            <a:endParaRPr lang="it-IT" altLang="it-IT" sz="2000" dirty="0">
              <a:solidFill>
                <a:schemeClr val="bg1"/>
              </a:solidFill>
              <a:latin typeface="Arial" panose="020B0604020202020204" pitchFamily="34" charset="0"/>
              <a:cs typeface="Arial" panose="020B0604020202020204" pitchFamily="34" charset="0"/>
            </a:endParaRPr>
          </a:p>
          <a:p>
            <a:pPr fontAlgn="auto">
              <a:lnSpc>
                <a:spcPct val="80000"/>
              </a:lnSpc>
              <a:spcAft>
                <a:spcPts val="0"/>
              </a:spcAft>
              <a:defRPr/>
            </a:pPr>
            <a:endParaRPr lang="it-IT" altLang="it-IT" sz="2000" dirty="0">
              <a:solidFill>
                <a:schemeClr val="bg1"/>
              </a:solidFill>
              <a:latin typeface="Arial" panose="020B0604020202020204" pitchFamily="34" charset="0"/>
              <a:cs typeface="Arial" panose="020B0604020202020204" pitchFamily="34" charset="0"/>
            </a:endParaRPr>
          </a:p>
          <a:p>
            <a:pPr fontAlgn="auto">
              <a:lnSpc>
                <a:spcPct val="80000"/>
              </a:lnSpc>
              <a:spcAft>
                <a:spcPts val="0"/>
              </a:spcAft>
              <a:defRPr/>
            </a:pPr>
            <a:r>
              <a:rPr lang="it-IT" altLang="it-IT" sz="2000" b="1" u="sng" dirty="0">
                <a:solidFill>
                  <a:schemeClr val="bg1"/>
                </a:solidFill>
                <a:latin typeface="Arial" panose="020B0604020202020204" pitchFamily="34" charset="0"/>
                <a:cs typeface="Arial" panose="020B0604020202020204" pitchFamily="34" charset="0"/>
              </a:rPr>
              <a:t>Luca</a:t>
            </a:r>
            <a:r>
              <a:rPr lang="it-IT" altLang="it-IT" sz="2000" dirty="0">
                <a:solidFill>
                  <a:schemeClr val="bg1"/>
                </a:solidFill>
                <a:latin typeface="Arial" panose="020B0604020202020204" pitchFamily="34" charset="0"/>
                <a:cs typeface="Arial" panose="020B0604020202020204" pitchFamily="34" charset="0"/>
              </a:rPr>
              <a:t> = il </a:t>
            </a:r>
            <a:r>
              <a:rPr lang="it-IT" altLang="it-IT" sz="2000" b="1" dirty="0">
                <a:solidFill>
                  <a:schemeClr val="bg1"/>
                </a:solidFill>
                <a:latin typeface="Arial" panose="020B0604020202020204" pitchFamily="34" charset="0"/>
                <a:cs typeface="Arial" panose="020B0604020202020204" pitchFamily="34" charset="0"/>
              </a:rPr>
              <a:t>BUE</a:t>
            </a:r>
            <a:r>
              <a:rPr lang="it-IT" altLang="it-IT" sz="2000" dirty="0">
                <a:solidFill>
                  <a:schemeClr val="bg1"/>
                </a:solidFill>
                <a:latin typeface="Arial" panose="020B0604020202020204" pitchFamily="34" charset="0"/>
                <a:cs typeface="Arial" panose="020B0604020202020204" pitchFamily="34" charset="0"/>
              </a:rPr>
              <a:t> con le ali</a:t>
            </a:r>
          </a:p>
          <a:p>
            <a:pPr fontAlgn="auto">
              <a:lnSpc>
                <a:spcPct val="80000"/>
              </a:lnSpc>
              <a:spcAft>
                <a:spcPts val="0"/>
              </a:spcAft>
              <a:defRPr/>
            </a:pPr>
            <a:endParaRPr lang="it-IT" altLang="it-IT" sz="2000" dirty="0">
              <a:solidFill>
                <a:schemeClr val="bg1"/>
              </a:solidFill>
              <a:latin typeface="Arial" panose="020B0604020202020204" pitchFamily="34" charset="0"/>
              <a:cs typeface="Arial" panose="020B0604020202020204" pitchFamily="34" charset="0"/>
            </a:endParaRPr>
          </a:p>
          <a:p>
            <a:pPr fontAlgn="auto">
              <a:lnSpc>
                <a:spcPct val="80000"/>
              </a:lnSpc>
              <a:spcAft>
                <a:spcPts val="0"/>
              </a:spcAft>
              <a:defRPr/>
            </a:pPr>
            <a:endParaRPr lang="it-IT" altLang="it-IT" sz="2000" dirty="0">
              <a:solidFill>
                <a:schemeClr val="bg1"/>
              </a:solidFill>
              <a:latin typeface="Arial" panose="020B0604020202020204" pitchFamily="34" charset="0"/>
              <a:cs typeface="Arial" panose="020B0604020202020204" pitchFamily="34" charset="0"/>
            </a:endParaRPr>
          </a:p>
          <a:p>
            <a:pPr fontAlgn="auto">
              <a:lnSpc>
                <a:spcPct val="80000"/>
              </a:lnSpc>
              <a:spcAft>
                <a:spcPts val="0"/>
              </a:spcAft>
              <a:defRPr/>
            </a:pPr>
            <a:endParaRPr lang="it-IT" altLang="it-IT" sz="2000" dirty="0">
              <a:solidFill>
                <a:schemeClr val="bg1"/>
              </a:solidFill>
              <a:latin typeface="Arial" panose="020B0604020202020204" pitchFamily="34" charset="0"/>
              <a:cs typeface="Arial" panose="020B0604020202020204" pitchFamily="34" charset="0"/>
            </a:endParaRPr>
          </a:p>
          <a:p>
            <a:pPr fontAlgn="auto">
              <a:lnSpc>
                <a:spcPct val="80000"/>
              </a:lnSpc>
              <a:spcAft>
                <a:spcPts val="0"/>
              </a:spcAft>
              <a:defRPr/>
            </a:pPr>
            <a:endParaRPr lang="it-IT" altLang="it-IT" sz="2000" dirty="0">
              <a:solidFill>
                <a:schemeClr val="bg1"/>
              </a:solidFill>
              <a:latin typeface="Arial" panose="020B0604020202020204" pitchFamily="34" charset="0"/>
              <a:cs typeface="Arial" panose="020B0604020202020204" pitchFamily="34" charset="0"/>
            </a:endParaRPr>
          </a:p>
          <a:p>
            <a:pPr fontAlgn="auto">
              <a:lnSpc>
                <a:spcPct val="80000"/>
              </a:lnSpc>
              <a:spcAft>
                <a:spcPts val="0"/>
              </a:spcAft>
              <a:buFontTx/>
              <a:buNone/>
              <a:defRPr/>
            </a:pPr>
            <a:endParaRPr lang="it-IT" altLang="it-IT" sz="2000" dirty="0">
              <a:solidFill>
                <a:schemeClr val="bg1"/>
              </a:solidFill>
              <a:latin typeface="Arial" panose="020B0604020202020204" pitchFamily="34" charset="0"/>
              <a:cs typeface="Arial" panose="020B0604020202020204" pitchFamily="34" charset="0"/>
            </a:endParaRPr>
          </a:p>
          <a:p>
            <a:pPr fontAlgn="auto">
              <a:lnSpc>
                <a:spcPct val="80000"/>
              </a:lnSpc>
              <a:spcAft>
                <a:spcPts val="0"/>
              </a:spcAft>
              <a:defRPr/>
            </a:pPr>
            <a:r>
              <a:rPr lang="it-IT" altLang="it-IT" sz="2000" b="1" u="sng" dirty="0">
                <a:solidFill>
                  <a:schemeClr val="bg1"/>
                </a:solidFill>
                <a:latin typeface="Arial" panose="020B0604020202020204" pitchFamily="34" charset="0"/>
                <a:cs typeface="Arial" panose="020B0604020202020204" pitchFamily="34" charset="0"/>
              </a:rPr>
              <a:t>Giovanni</a:t>
            </a:r>
            <a:r>
              <a:rPr lang="it-IT" altLang="it-IT" sz="2000" dirty="0">
                <a:solidFill>
                  <a:schemeClr val="bg1"/>
                </a:solidFill>
                <a:latin typeface="Arial" panose="020B0604020202020204" pitchFamily="34" charset="0"/>
                <a:cs typeface="Arial" panose="020B0604020202020204" pitchFamily="34" charset="0"/>
              </a:rPr>
              <a:t> = l’</a:t>
            </a:r>
            <a:r>
              <a:rPr lang="it-IT" altLang="it-IT" sz="2000" b="1" dirty="0">
                <a:solidFill>
                  <a:schemeClr val="bg1"/>
                </a:solidFill>
                <a:latin typeface="Arial" panose="020B0604020202020204" pitchFamily="34" charset="0"/>
                <a:cs typeface="Arial" panose="020B0604020202020204" pitchFamily="34" charset="0"/>
              </a:rPr>
              <a:t>AQUILA</a:t>
            </a:r>
          </a:p>
        </p:txBody>
      </p:sp>
      <p:pic>
        <p:nvPicPr>
          <p:cNvPr id="259075" name="Picture 3" descr="Mc 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3163" y="1868488"/>
            <a:ext cx="3273425"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9076" name="Picture 4" descr="Lc 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3638" y="3573463"/>
            <a:ext cx="3243262"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9077" name="Picture 5" descr="Gv 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3163" y="5248275"/>
            <a:ext cx="3273425" cy="146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9078" name="Picture 6" descr="Mt 0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3163" y="188913"/>
            <a:ext cx="3273425" cy="151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59078"/>
                                        </p:tgtEl>
                                        <p:attrNameLst>
                                          <p:attrName>style.visibility</p:attrName>
                                        </p:attrNameLst>
                                      </p:cBhvr>
                                      <p:to>
                                        <p:strVal val="visible"/>
                                      </p:to>
                                    </p:set>
                                    <p:animEffect transition="in" filter="fade">
                                      <p:cBhvr>
                                        <p:cTn id="7" dur="2000"/>
                                        <p:tgtEl>
                                          <p:spTgt spid="2590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nodeType="clickEffect">
                                  <p:stCondLst>
                                    <p:cond delay="0"/>
                                  </p:stCondLst>
                                  <p:childTnLst>
                                    <p:set>
                                      <p:cBhvr>
                                        <p:cTn id="11" dur="1" fill="hold">
                                          <p:stCondLst>
                                            <p:cond delay="0"/>
                                          </p:stCondLst>
                                        </p:cTn>
                                        <p:tgtEl>
                                          <p:spTgt spid="259074">
                                            <p:txEl>
                                              <p:pRg st="2" end="2"/>
                                            </p:txEl>
                                          </p:spTgt>
                                        </p:tgtEl>
                                        <p:attrNameLst>
                                          <p:attrName>style.visibility</p:attrName>
                                        </p:attrNameLst>
                                      </p:cBhvr>
                                      <p:to>
                                        <p:strVal val="visible"/>
                                      </p:to>
                                    </p:set>
                                    <p:anim calcmode="lin" valueType="num">
                                      <p:cBhvr>
                                        <p:cTn id="12" dur="1000" fill="hold"/>
                                        <p:tgtEl>
                                          <p:spTgt spid="259074">
                                            <p:txEl>
                                              <p:pRg st="2" end="2"/>
                                            </p:txEl>
                                          </p:spTgt>
                                        </p:tgtEl>
                                        <p:attrNameLst>
                                          <p:attrName>ppt_w</p:attrName>
                                        </p:attrNameLst>
                                      </p:cBhvr>
                                      <p:tavLst>
                                        <p:tav tm="0">
                                          <p:val>
                                            <p:fltVal val="0"/>
                                          </p:val>
                                        </p:tav>
                                        <p:tav tm="100000">
                                          <p:val>
                                            <p:strVal val="#ppt_w"/>
                                          </p:val>
                                        </p:tav>
                                      </p:tavLst>
                                    </p:anim>
                                    <p:anim calcmode="lin" valueType="num">
                                      <p:cBhvr>
                                        <p:cTn id="13" dur="1000" fill="hold"/>
                                        <p:tgtEl>
                                          <p:spTgt spid="259074">
                                            <p:txEl>
                                              <p:pRg st="2" end="2"/>
                                            </p:txEl>
                                          </p:spTgt>
                                        </p:tgtEl>
                                        <p:attrNameLst>
                                          <p:attrName>ppt_h</p:attrName>
                                        </p:attrNameLst>
                                      </p:cBhvr>
                                      <p:tavLst>
                                        <p:tav tm="0">
                                          <p:val>
                                            <p:fltVal val="0"/>
                                          </p:val>
                                        </p:tav>
                                        <p:tav tm="100000">
                                          <p:val>
                                            <p:strVal val="#ppt_h"/>
                                          </p:val>
                                        </p:tav>
                                      </p:tavLst>
                                    </p:anim>
                                    <p:anim calcmode="lin" valueType="num">
                                      <p:cBhvr>
                                        <p:cTn id="14" dur="1000" fill="hold"/>
                                        <p:tgtEl>
                                          <p:spTgt spid="259074">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259074">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259075"/>
                                        </p:tgtEl>
                                        <p:attrNameLst>
                                          <p:attrName>style.visibility</p:attrName>
                                        </p:attrNameLst>
                                      </p:cBhvr>
                                      <p:to>
                                        <p:strVal val="visible"/>
                                      </p:to>
                                    </p:set>
                                    <p:animEffect transition="in" filter="fade">
                                      <p:cBhvr>
                                        <p:cTn id="20" dur="2000"/>
                                        <p:tgtEl>
                                          <p:spTgt spid="25907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0" presetClass="entr" presetSubtype="0" fill="hold" nodeType="clickEffect">
                                  <p:stCondLst>
                                    <p:cond delay="0"/>
                                  </p:stCondLst>
                                  <p:childTnLst>
                                    <p:set>
                                      <p:cBhvr>
                                        <p:cTn id="24" dur="1" fill="hold">
                                          <p:stCondLst>
                                            <p:cond delay="0"/>
                                          </p:stCondLst>
                                        </p:cTn>
                                        <p:tgtEl>
                                          <p:spTgt spid="259074">
                                            <p:txEl>
                                              <p:pRg st="6" end="6"/>
                                            </p:txEl>
                                          </p:spTgt>
                                        </p:tgtEl>
                                        <p:attrNameLst>
                                          <p:attrName>style.visibility</p:attrName>
                                        </p:attrNameLst>
                                      </p:cBhvr>
                                      <p:to>
                                        <p:strVal val="visible"/>
                                      </p:to>
                                    </p:set>
                                    <p:animEffect transition="in" filter="fade">
                                      <p:cBhvr>
                                        <p:cTn id="25" dur="800" decel="100000"/>
                                        <p:tgtEl>
                                          <p:spTgt spid="259074">
                                            <p:txEl>
                                              <p:pRg st="6" end="6"/>
                                            </p:txEl>
                                          </p:spTgt>
                                        </p:tgtEl>
                                      </p:cBhvr>
                                    </p:animEffect>
                                    <p:anim calcmode="lin" valueType="num">
                                      <p:cBhvr>
                                        <p:cTn id="26" dur="800" decel="100000" fill="hold"/>
                                        <p:tgtEl>
                                          <p:spTgt spid="259074">
                                            <p:txEl>
                                              <p:pRg st="6" end="6"/>
                                            </p:txEl>
                                          </p:spTgt>
                                        </p:tgtEl>
                                        <p:attrNameLst>
                                          <p:attrName>style.rotation</p:attrName>
                                        </p:attrNameLst>
                                      </p:cBhvr>
                                      <p:tavLst>
                                        <p:tav tm="0">
                                          <p:val>
                                            <p:fltVal val="-90"/>
                                          </p:val>
                                        </p:tav>
                                        <p:tav tm="100000">
                                          <p:val>
                                            <p:fltVal val="0"/>
                                          </p:val>
                                        </p:tav>
                                      </p:tavLst>
                                    </p:anim>
                                    <p:anim calcmode="lin" valueType="num">
                                      <p:cBhvr>
                                        <p:cTn id="27" dur="800" decel="100000" fill="hold"/>
                                        <p:tgtEl>
                                          <p:spTgt spid="259074">
                                            <p:txEl>
                                              <p:pRg st="6" end="6"/>
                                            </p:txEl>
                                          </p:spTgt>
                                        </p:tgtEl>
                                        <p:attrNameLst>
                                          <p:attrName>ppt_x</p:attrName>
                                        </p:attrNameLst>
                                      </p:cBhvr>
                                      <p:tavLst>
                                        <p:tav tm="0">
                                          <p:val>
                                            <p:strVal val="#ppt_x+0.4"/>
                                          </p:val>
                                        </p:tav>
                                        <p:tav tm="100000">
                                          <p:val>
                                            <p:strVal val="#ppt_x-0.05"/>
                                          </p:val>
                                        </p:tav>
                                      </p:tavLst>
                                    </p:anim>
                                    <p:anim calcmode="lin" valueType="num">
                                      <p:cBhvr>
                                        <p:cTn id="28" dur="800" decel="100000" fill="hold"/>
                                        <p:tgtEl>
                                          <p:spTgt spid="259074">
                                            <p:txEl>
                                              <p:pRg st="6" end="6"/>
                                            </p:txEl>
                                          </p:spTgt>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259074">
                                            <p:txEl>
                                              <p:pRg st="6" end="6"/>
                                            </p:txEl>
                                          </p:spTgt>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259074">
                                            <p:txEl>
                                              <p:pRg st="6" end="6"/>
                                            </p:txEl>
                                          </p:spTgt>
                                        </p:tgtEl>
                                        <p:attrNameLst>
                                          <p:attrName>ppt_y</p:attrName>
                                        </p:attrNameLst>
                                      </p:cBhvr>
                                      <p:tavLst>
                                        <p:tav tm="0">
                                          <p:val>
                                            <p:strVal val="#ppt_y+0.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nodeType="clickEffect">
                                  <p:stCondLst>
                                    <p:cond delay="0"/>
                                  </p:stCondLst>
                                  <p:childTnLst>
                                    <p:set>
                                      <p:cBhvr>
                                        <p:cTn id="34" dur="1" fill="hold">
                                          <p:stCondLst>
                                            <p:cond delay="0"/>
                                          </p:stCondLst>
                                        </p:cTn>
                                        <p:tgtEl>
                                          <p:spTgt spid="259076"/>
                                        </p:tgtEl>
                                        <p:attrNameLst>
                                          <p:attrName>style.visibility</p:attrName>
                                        </p:attrNameLst>
                                      </p:cBhvr>
                                      <p:to>
                                        <p:strVal val="visible"/>
                                      </p:to>
                                    </p:set>
                                    <p:animEffect transition="in" filter="fade">
                                      <p:cBhvr>
                                        <p:cTn id="35" dur="2000"/>
                                        <p:tgtEl>
                                          <p:spTgt spid="259076"/>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47" presetClass="entr" presetSubtype="0" fill="hold" nodeType="clickEffect">
                                  <p:stCondLst>
                                    <p:cond delay="0"/>
                                  </p:stCondLst>
                                  <p:childTnLst>
                                    <p:set>
                                      <p:cBhvr>
                                        <p:cTn id="39" dur="1" fill="hold">
                                          <p:stCondLst>
                                            <p:cond delay="0"/>
                                          </p:stCondLst>
                                        </p:cTn>
                                        <p:tgtEl>
                                          <p:spTgt spid="259074">
                                            <p:txEl>
                                              <p:pRg st="11" end="11"/>
                                            </p:txEl>
                                          </p:spTgt>
                                        </p:tgtEl>
                                        <p:attrNameLst>
                                          <p:attrName>style.visibility</p:attrName>
                                        </p:attrNameLst>
                                      </p:cBhvr>
                                      <p:to>
                                        <p:strVal val="visible"/>
                                      </p:to>
                                    </p:set>
                                    <p:animEffect transition="in" filter="fade">
                                      <p:cBhvr>
                                        <p:cTn id="40" dur="1000"/>
                                        <p:tgtEl>
                                          <p:spTgt spid="259074">
                                            <p:txEl>
                                              <p:pRg st="11" end="11"/>
                                            </p:txEl>
                                          </p:spTgt>
                                        </p:tgtEl>
                                      </p:cBhvr>
                                    </p:animEffect>
                                    <p:anim calcmode="lin" valueType="num">
                                      <p:cBhvr>
                                        <p:cTn id="41" dur="1000" fill="hold"/>
                                        <p:tgtEl>
                                          <p:spTgt spid="259074">
                                            <p:txEl>
                                              <p:pRg st="11" end="11"/>
                                            </p:txEl>
                                          </p:spTgt>
                                        </p:tgtEl>
                                        <p:attrNameLst>
                                          <p:attrName>ppt_x</p:attrName>
                                        </p:attrNameLst>
                                      </p:cBhvr>
                                      <p:tavLst>
                                        <p:tav tm="0">
                                          <p:val>
                                            <p:strVal val="#ppt_x"/>
                                          </p:val>
                                        </p:tav>
                                        <p:tav tm="100000">
                                          <p:val>
                                            <p:strVal val="#ppt_x"/>
                                          </p:val>
                                        </p:tav>
                                      </p:tavLst>
                                    </p:anim>
                                    <p:anim calcmode="lin" valueType="num">
                                      <p:cBhvr>
                                        <p:cTn id="42" dur="1000" fill="hold"/>
                                        <p:tgtEl>
                                          <p:spTgt spid="259074">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259077"/>
                                        </p:tgtEl>
                                        <p:attrNameLst>
                                          <p:attrName>style.visibility</p:attrName>
                                        </p:attrNameLst>
                                      </p:cBhvr>
                                      <p:to>
                                        <p:strVal val="visible"/>
                                      </p:to>
                                    </p:set>
                                    <p:animEffect transition="in" filter="fade">
                                      <p:cBhvr>
                                        <p:cTn id="47" dur="2000"/>
                                        <p:tgtEl>
                                          <p:spTgt spid="259077"/>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5" presetClass="entr" presetSubtype="0" fill="hold" nodeType="clickEffect">
                                  <p:stCondLst>
                                    <p:cond delay="0"/>
                                  </p:stCondLst>
                                  <p:childTnLst>
                                    <p:set>
                                      <p:cBhvr>
                                        <p:cTn id="51" dur="1" fill="hold">
                                          <p:stCondLst>
                                            <p:cond delay="0"/>
                                          </p:stCondLst>
                                        </p:cTn>
                                        <p:tgtEl>
                                          <p:spTgt spid="259074">
                                            <p:txEl>
                                              <p:pRg st="17" end="17"/>
                                            </p:txEl>
                                          </p:spTgt>
                                        </p:tgtEl>
                                        <p:attrNameLst>
                                          <p:attrName>style.visibility</p:attrName>
                                        </p:attrNameLst>
                                      </p:cBhvr>
                                      <p:to>
                                        <p:strVal val="visible"/>
                                      </p:to>
                                    </p:set>
                                    <p:anim calcmode="lin" valueType="num">
                                      <p:cBhvr>
                                        <p:cTn id="52" dur="1000" fill="hold"/>
                                        <p:tgtEl>
                                          <p:spTgt spid="259074">
                                            <p:txEl>
                                              <p:pRg st="17" end="17"/>
                                            </p:txEl>
                                          </p:spTgt>
                                        </p:tgtEl>
                                        <p:attrNameLst>
                                          <p:attrName>ppt_w</p:attrName>
                                        </p:attrNameLst>
                                      </p:cBhvr>
                                      <p:tavLst>
                                        <p:tav tm="0">
                                          <p:val>
                                            <p:fltVal val="0"/>
                                          </p:val>
                                        </p:tav>
                                        <p:tav tm="100000">
                                          <p:val>
                                            <p:strVal val="#ppt_w"/>
                                          </p:val>
                                        </p:tav>
                                      </p:tavLst>
                                    </p:anim>
                                    <p:anim calcmode="lin" valueType="num">
                                      <p:cBhvr>
                                        <p:cTn id="53" dur="1000" fill="hold"/>
                                        <p:tgtEl>
                                          <p:spTgt spid="259074">
                                            <p:txEl>
                                              <p:pRg st="17" end="17"/>
                                            </p:txEl>
                                          </p:spTgt>
                                        </p:tgtEl>
                                        <p:attrNameLst>
                                          <p:attrName>ppt_h</p:attrName>
                                        </p:attrNameLst>
                                      </p:cBhvr>
                                      <p:tavLst>
                                        <p:tav tm="0">
                                          <p:val>
                                            <p:fltVal val="0"/>
                                          </p:val>
                                        </p:tav>
                                        <p:tav tm="100000">
                                          <p:val>
                                            <p:strVal val="#ppt_h"/>
                                          </p:val>
                                        </p:tav>
                                      </p:tavLst>
                                    </p:anim>
                                    <p:anim calcmode="lin" valueType="num">
                                      <p:cBhvr>
                                        <p:cTn id="54" dur="1000" fill="hold"/>
                                        <p:tgtEl>
                                          <p:spTgt spid="259074">
                                            <p:txEl>
                                              <p:pRg st="17" end="17"/>
                                            </p:txEl>
                                          </p:spTgt>
                                        </p:tgtEl>
                                        <p:attrNameLst>
                                          <p:attrName>ppt_x</p:attrName>
                                        </p:attrNameLst>
                                      </p:cBhvr>
                                      <p:tavLst>
                                        <p:tav tm="0" fmla="#ppt_x+(cos(-2*pi*(1-$))*-#ppt_x-sin(-2*pi*(1-$))*(1-#ppt_y))*(1-$)">
                                          <p:val>
                                            <p:fltVal val="0"/>
                                          </p:val>
                                        </p:tav>
                                        <p:tav tm="100000">
                                          <p:val>
                                            <p:fltVal val="1"/>
                                          </p:val>
                                        </p:tav>
                                      </p:tavLst>
                                    </p:anim>
                                    <p:anim calcmode="lin" valueType="num">
                                      <p:cBhvr>
                                        <p:cTn id="55" dur="1000" fill="hold"/>
                                        <p:tgtEl>
                                          <p:spTgt spid="259074">
                                            <p:txEl>
                                              <p:pRg st="17" end="17"/>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818" name="Picture 3" descr="RAVENNA mosaici 0003 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9725" y="203200"/>
            <a:ext cx="6430963" cy="645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1123" name="Picture 3" descr="Matteo 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1950" y="981075"/>
            <a:ext cx="2344738" cy="504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1124" name="Picture 4" descr="Marco 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0988" y="981075"/>
            <a:ext cx="2076450" cy="504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1125" name="Picture 5" descr="Luca 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0463" y="981075"/>
            <a:ext cx="2232025"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1126" name="Picture 6" descr="Giovanni 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09013" y="981075"/>
            <a:ext cx="2024062"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6" name="Rectangle 7"/>
          <p:cNvSpPr>
            <a:spLocks noChangeArrowheads="1"/>
          </p:cNvSpPr>
          <p:nvPr/>
        </p:nvSpPr>
        <p:spPr bwMode="auto">
          <a:xfrm>
            <a:off x="3070225" y="44450"/>
            <a:ext cx="60515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30000"/>
              </a:spcBef>
              <a:buFontTx/>
              <a:buNone/>
            </a:pPr>
            <a:r>
              <a:rPr lang="it-IT" altLang="it-IT" sz="3200" dirty="0">
                <a:solidFill>
                  <a:schemeClr val="bg1"/>
                </a:solidFill>
                <a:latin typeface="Arial" panose="020B0604020202020204" pitchFamily="34" charset="0"/>
              </a:rPr>
              <a:t>Ravenna:  Basilica di San. Vitale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261123"/>
                                        </p:tgtEl>
                                        <p:attrNameLst>
                                          <p:attrName>style.visibility</p:attrName>
                                        </p:attrNameLst>
                                      </p:cBhvr>
                                      <p:to>
                                        <p:strVal val="visible"/>
                                      </p:to>
                                    </p:set>
                                    <p:animEffect transition="in" filter="wedge">
                                      <p:cBhvr>
                                        <p:cTn id="7" dur="2000"/>
                                        <p:tgtEl>
                                          <p:spTgt spid="2611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nodeType="clickEffect">
                                  <p:stCondLst>
                                    <p:cond delay="0"/>
                                  </p:stCondLst>
                                  <p:childTnLst>
                                    <p:set>
                                      <p:cBhvr>
                                        <p:cTn id="11" dur="1" fill="hold">
                                          <p:stCondLst>
                                            <p:cond delay="0"/>
                                          </p:stCondLst>
                                        </p:cTn>
                                        <p:tgtEl>
                                          <p:spTgt spid="261124"/>
                                        </p:tgtEl>
                                        <p:attrNameLst>
                                          <p:attrName>style.visibility</p:attrName>
                                        </p:attrNameLst>
                                      </p:cBhvr>
                                      <p:to>
                                        <p:strVal val="visible"/>
                                      </p:to>
                                    </p:set>
                                    <p:animEffect transition="in" filter="wedge">
                                      <p:cBhvr>
                                        <p:cTn id="12" dur="2000"/>
                                        <p:tgtEl>
                                          <p:spTgt spid="26112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0" presetClass="entr" presetSubtype="0" fill="hold" nodeType="clickEffect">
                                  <p:stCondLst>
                                    <p:cond delay="0"/>
                                  </p:stCondLst>
                                  <p:childTnLst>
                                    <p:set>
                                      <p:cBhvr>
                                        <p:cTn id="16" dur="1" fill="hold">
                                          <p:stCondLst>
                                            <p:cond delay="0"/>
                                          </p:stCondLst>
                                        </p:cTn>
                                        <p:tgtEl>
                                          <p:spTgt spid="261125"/>
                                        </p:tgtEl>
                                        <p:attrNameLst>
                                          <p:attrName>style.visibility</p:attrName>
                                        </p:attrNameLst>
                                      </p:cBhvr>
                                      <p:to>
                                        <p:strVal val="visible"/>
                                      </p:to>
                                    </p:set>
                                    <p:animEffect transition="in" filter="wedge">
                                      <p:cBhvr>
                                        <p:cTn id="17" dur="2000"/>
                                        <p:tgtEl>
                                          <p:spTgt spid="26112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0" presetClass="entr" presetSubtype="0" fill="hold" nodeType="clickEffect">
                                  <p:stCondLst>
                                    <p:cond delay="0"/>
                                  </p:stCondLst>
                                  <p:childTnLst>
                                    <p:set>
                                      <p:cBhvr>
                                        <p:cTn id="21" dur="1" fill="hold">
                                          <p:stCondLst>
                                            <p:cond delay="0"/>
                                          </p:stCondLst>
                                        </p:cTn>
                                        <p:tgtEl>
                                          <p:spTgt spid="261126"/>
                                        </p:tgtEl>
                                        <p:attrNameLst>
                                          <p:attrName>style.visibility</p:attrName>
                                        </p:attrNameLst>
                                      </p:cBhvr>
                                      <p:to>
                                        <p:strVal val="visible"/>
                                      </p:to>
                                    </p:set>
                                    <p:animEffect transition="in" filter="wedge">
                                      <p:cBhvr>
                                        <p:cTn id="22" dur="2000"/>
                                        <p:tgtEl>
                                          <p:spTgt spid="261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7890" name="Rectangle 3"/>
          <p:cNvSpPr>
            <a:spLocks noChangeArrowheads="1"/>
          </p:cNvSpPr>
          <p:nvPr/>
        </p:nvSpPr>
        <p:spPr bwMode="auto">
          <a:xfrm>
            <a:off x="2279650" y="2276475"/>
            <a:ext cx="7631113"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20000"/>
              </a:spcBef>
              <a:buFontTx/>
              <a:buNone/>
            </a:pPr>
            <a:r>
              <a:rPr lang="it-IT" altLang="it-IT" sz="6600" b="1">
                <a:latin typeface="Comic Sans MS" panose="030F0702030302020204" pitchFamily="66" charset="0"/>
              </a:rPr>
              <a:t>Atti degli Apostoli</a:t>
            </a: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9938" name="Picture 3" descr="SCANNER BIBBIA LDC ATTI degli APOSTOLI a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4138" y="271463"/>
            <a:ext cx="6943725" cy="631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Rectangle 4"/>
          <p:cNvSpPr>
            <a:spLocks noChangeArrowheads="1"/>
          </p:cNvSpPr>
          <p:nvPr/>
        </p:nvSpPr>
        <p:spPr bwMode="auto">
          <a:xfrm>
            <a:off x="2782888" y="2133600"/>
            <a:ext cx="3384550" cy="338455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it-IT" altLang="it-IT" sz="1800">
              <a:latin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43012"/>
                                        </p:tgtEl>
                                        <p:attrNameLst>
                                          <p:attrName>style.visibility</p:attrName>
                                        </p:attrNameLst>
                                      </p:cBhvr>
                                      <p:to>
                                        <p:strVal val="visible"/>
                                      </p:to>
                                    </p:set>
                                    <p:animEffect transition="in" filter="wedge">
                                      <p:cBhvr>
                                        <p:cTn id="7" dur="2000"/>
                                        <p:tgtEl>
                                          <p:spTgt spid="430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xit" presetSubtype="0" fill="hold" grpId="1" nodeType="clickEffect">
                                  <p:stCondLst>
                                    <p:cond delay="0"/>
                                  </p:stCondLst>
                                  <p:childTnLst>
                                    <p:animEffect transition="out" filter="wedge">
                                      <p:cBhvr>
                                        <p:cTn id="11" dur="2000"/>
                                        <p:tgtEl>
                                          <p:spTgt spid="43012"/>
                                        </p:tgtEl>
                                      </p:cBhvr>
                                    </p:animEffect>
                                    <p:set>
                                      <p:cBhvr>
                                        <p:cTn id="12" dur="1" fill="hold">
                                          <p:stCondLst>
                                            <p:cond delay="1999"/>
                                          </p:stCondLst>
                                        </p:cTn>
                                        <p:tgtEl>
                                          <p:spTgt spid="430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2" grpId="0" animBg="1"/>
      <p:bldP spid="43012"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rgbClr val="F7FAFD"/>
            </a:gs>
            <a:gs pos="0">
              <a:srgbClr val="B5D2EC"/>
            </a:gs>
            <a:gs pos="83000">
              <a:srgbClr val="002060"/>
            </a:gs>
            <a:gs pos="100000">
              <a:srgbClr val="CEE1F2"/>
            </a:gs>
          </a:gsLst>
          <a:lin ang="5400000" scaled="1"/>
        </a:gradFill>
        <a:effectLst/>
      </p:bgPr>
    </p:bg>
    <p:spTree>
      <p:nvGrpSpPr>
        <p:cNvPr id="1" name=""/>
        <p:cNvGrpSpPr/>
        <p:nvPr/>
      </p:nvGrpSpPr>
      <p:grpSpPr>
        <a:xfrm>
          <a:off x="0" y="0"/>
          <a:ext cx="0" cy="0"/>
          <a:chOff x="0" y="0"/>
          <a:chExt cx="0" cy="0"/>
        </a:xfrm>
      </p:grpSpPr>
      <p:pic>
        <p:nvPicPr>
          <p:cNvPr id="40962" name="Picture 3" descr="Immag  Atti ine1"/>
          <p:cNvPicPr>
            <a:picLocks noChangeAspect="1" noChangeArrowheads="1"/>
          </p:cNvPicPr>
          <p:nvPr/>
        </p:nvPicPr>
        <p:blipFill rotWithShape="1">
          <a:blip r:embed="rId3">
            <a:extLst>
              <a:ext uri="{28A0092B-C50C-407E-A947-70E740481C1C}">
                <a14:useLocalDpi xmlns:a14="http://schemas.microsoft.com/office/drawing/2010/main" val="0"/>
              </a:ext>
            </a:extLst>
          </a:blip>
          <a:srcRect b="3322"/>
          <a:stretch/>
        </p:blipFill>
        <p:spPr bwMode="auto">
          <a:xfrm>
            <a:off x="2000986" y="2204864"/>
            <a:ext cx="8190029" cy="45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5"/>
          <p:cNvSpPr>
            <a:spLocks noChangeArrowheads="1"/>
          </p:cNvSpPr>
          <p:nvPr/>
        </p:nvSpPr>
        <p:spPr bwMode="auto">
          <a:xfrm>
            <a:off x="749406" y="202918"/>
            <a:ext cx="10693188" cy="1877437"/>
          </a:xfrm>
          <a:prstGeom prst="rect">
            <a:avLst/>
          </a:prstGeom>
          <a:solidFill>
            <a:schemeClr val="bg1"/>
          </a:solidFill>
          <a:ln>
            <a:noFill/>
          </a:ln>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50000"/>
              </a:lnSpc>
              <a:spcBef>
                <a:spcPct val="50000"/>
              </a:spcBef>
              <a:buFontTx/>
              <a:buNone/>
            </a:pPr>
            <a:r>
              <a:rPr lang="it-IT" altLang="it-IT" sz="2000" dirty="0">
                <a:latin typeface="Arial" panose="020B0604020202020204" pitchFamily="34" charset="0"/>
              </a:rPr>
              <a:t>Il libro degli </a:t>
            </a:r>
            <a:r>
              <a:rPr lang="it-IT" altLang="it-IT" sz="2400" b="1" dirty="0">
                <a:latin typeface="Arial" panose="020B0604020202020204" pitchFamily="34" charset="0"/>
              </a:rPr>
              <a:t>Atti degli Apostoli</a:t>
            </a:r>
            <a:r>
              <a:rPr lang="it-IT" altLang="it-IT" sz="2000" dirty="0">
                <a:latin typeface="Arial" panose="020B0604020202020204" pitchFamily="34" charset="0"/>
              </a:rPr>
              <a:t>, scritto dall’evangelista </a:t>
            </a:r>
            <a:r>
              <a:rPr lang="it-IT" altLang="it-IT" sz="2000" b="1" dirty="0">
                <a:latin typeface="Arial" panose="020B0604020202020204" pitchFamily="34" charset="0"/>
              </a:rPr>
              <a:t>Luca</a:t>
            </a:r>
            <a:r>
              <a:rPr lang="it-IT" altLang="it-IT" sz="2000" dirty="0">
                <a:latin typeface="Arial" panose="020B0604020202020204" pitchFamily="34" charset="0"/>
              </a:rPr>
              <a:t>, </a:t>
            </a:r>
            <a:endParaRPr lang="it-IT" altLang="it-IT" sz="2000" dirty="0" smtClean="0">
              <a:latin typeface="Arial" panose="020B0604020202020204" pitchFamily="34" charset="0"/>
            </a:endParaRPr>
          </a:p>
          <a:p>
            <a:pPr algn="ctr" eaLnBrk="1" hangingPunct="1">
              <a:lnSpc>
                <a:spcPct val="150000"/>
              </a:lnSpc>
              <a:spcBef>
                <a:spcPct val="50000"/>
              </a:spcBef>
              <a:buFontTx/>
              <a:buNone/>
            </a:pPr>
            <a:r>
              <a:rPr lang="it-IT" altLang="it-IT" sz="2000" dirty="0" smtClean="0">
                <a:latin typeface="Arial" panose="020B0604020202020204" pitchFamily="34" charset="0"/>
              </a:rPr>
              <a:t>narra </a:t>
            </a:r>
            <a:r>
              <a:rPr lang="it-IT" altLang="it-IT" sz="2000" dirty="0">
                <a:latin typeface="Arial" panose="020B0604020202020204" pitchFamily="34" charset="0"/>
              </a:rPr>
              <a:t>le vicissitudini delle prime comunità cristiane subito dopo la resurrezione di Gesù </a:t>
            </a:r>
            <a:endParaRPr lang="it-IT" altLang="it-IT" sz="2000" dirty="0" smtClean="0">
              <a:latin typeface="Arial" panose="020B0604020202020204" pitchFamily="34" charset="0"/>
            </a:endParaRPr>
          </a:p>
          <a:p>
            <a:pPr algn="ctr" eaLnBrk="1" hangingPunct="1">
              <a:lnSpc>
                <a:spcPct val="150000"/>
              </a:lnSpc>
              <a:spcBef>
                <a:spcPct val="50000"/>
              </a:spcBef>
              <a:buFontTx/>
              <a:buNone/>
            </a:pPr>
            <a:r>
              <a:rPr lang="it-IT" altLang="it-IT" sz="2000" dirty="0" smtClean="0">
                <a:latin typeface="Arial" panose="020B0604020202020204" pitchFamily="34" charset="0"/>
              </a:rPr>
              <a:t>e </a:t>
            </a:r>
            <a:r>
              <a:rPr lang="it-IT" altLang="it-IT" sz="2000" dirty="0">
                <a:latin typeface="Arial" panose="020B0604020202020204" pitchFamily="34" charset="0"/>
              </a:rPr>
              <a:t>i viaggi apostolici di Paolo fino alla sua partenza per Roma.</a:t>
            </a:r>
            <a:endParaRPr lang="it-IT" altLang="it-IT" sz="2000" b="1" dirty="0">
              <a:latin typeface="Comic Sans MS" panose="030F0702030302020204" pitchFamily="66" charset="0"/>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3010" name="Picture 3" descr="Introduzione 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4825" y="1484313"/>
            <a:ext cx="8637588" cy="275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Line 4"/>
          <p:cNvSpPr>
            <a:spLocks noChangeShapeType="1"/>
          </p:cNvSpPr>
          <p:nvPr/>
        </p:nvSpPr>
        <p:spPr bwMode="auto">
          <a:xfrm>
            <a:off x="2279650" y="2349500"/>
            <a:ext cx="107950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5061" name="Rectangle 5"/>
          <p:cNvSpPr>
            <a:spLocks noChangeArrowheads="1"/>
          </p:cNvSpPr>
          <p:nvPr/>
        </p:nvSpPr>
        <p:spPr bwMode="auto">
          <a:xfrm>
            <a:off x="5016500" y="2997200"/>
            <a:ext cx="2663825" cy="4318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it-IT" altLang="it-IT" sz="1800">
              <a:latin typeface="Arial" panose="020B0604020202020204" pitchFamily="34" charset="0"/>
            </a:endParaRPr>
          </a:p>
        </p:txBody>
      </p:sp>
      <p:sp>
        <p:nvSpPr>
          <p:cNvPr id="45062" name="Line 6"/>
          <p:cNvSpPr>
            <a:spLocks noChangeShapeType="1"/>
          </p:cNvSpPr>
          <p:nvPr/>
        </p:nvSpPr>
        <p:spPr bwMode="auto">
          <a:xfrm>
            <a:off x="7896225" y="2420938"/>
            <a:ext cx="2447925"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nodeType="clickEffect">
                                  <p:stCondLst>
                                    <p:cond delay="0"/>
                                  </p:stCondLst>
                                  <p:childTnLst>
                                    <p:set>
                                      <p:cBhvr>
                                        <p:cTn id="6" dur="1" fill="hold">
                                          <p:stCondLst>
                                            <p:cond delay="0"/>
                                          </p:stCondLst>
                                        </p:cTn>
                                        <p:tgtEl>
                                          <p:spTgt spid="45060"/>
                                        </p:tgtEl>
                                        <p:attrNameLst>
                                          <p:attrName>style.visibility</p:attrName>
                                        </p:attrNameLst>
                                      </p:cBhvr>
                                      <p:to>
                                        <p:strVal val="visible"/>
                                      </p:to>
                                    </p:set>
                                    <p:animScale>
                                      <p:cBhvr>
                                        <p:cTn id="7" dur="1000" decel="50000" fill="hold">
                                          <p:stCondLst>
                                            <p:cond delay="0"/>
                                          </p:stCondLst>
                                        </p:cTn>
                                        <p:tgtEl>
                                          <p:spTgt spid="4506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5060"/>
                                        </p:tgtEl>
                                        <p:attrNameLst>
                                          <p:attrName>ppt_x</p:attrName>
                                          <p:attrName>ppt_y</p:attrName>
                                        </p:attrNameLst>
                                      </p:cBhvr>
                                    </p:animMotion>
                                    <p:animEffect transition="in" filter="fade">
                                      <p:cBhvr>
                                        <p:cTn id="9" dur="1000"/>
                                        <p:tgtEl>
                                          <p:spTgt spid="4506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5" presetClass="exit" presetSubtype="0" fill="hold" nodeType="clickEffect">
                                  <p:stCondLst>
                                    <p:cond delay="0"/>
                                  </p:stCondLst>
                                  <p:childTnLst>
                                    <p:animEffect transition="out" filter="fade">
                                      <p:cBhvr>
                                        <p:cTn id="13" dur="1000" accel="50000">
                                          <p:stCondLst>
                                            <p:cond delay="0"/>
                                          </p:stCondLst>
                                        </p:cTn>
                                        <p:tgtEl>
                                          <p:spTgt spid="45060"/>
                                        </p:tgtEl>
                                      </p:cBhvr>
                                    </p:animEffect>
                                    <p:anim calcmode="lin" valueType="num">
                                      <p:cBhvr>
                                        <p:cTn id="14" dur="500" accel="50000">
                                          <p:stCondLst>
                                            <p:cond delay="0"/>
                                          </p:stCondLst>
                                        </p:cTn>
                                        <p:tgtEl>
                                          <p:spTgt spid="45060"/>
                                        </p:tgtEl>
                                        <p:attrNameLst>
                                          <p:attrName>ppt_y</p:attrName>
                                        </p:attrNameLst>
                                      </p:cBhvr>
                                      <p:tavLst>
                                        <p:tav tm="0">
                                          <p:val>
                                            <p:strVal val="ppt_y"/>
                                          </p:val>
                                        </p:tav>
                                        <p:tav tm="100000">
                                          <p:val>
                                            <p:strVal val="ppt_y+.1"/>
                                          </p:val>
                                        </p:tav>
                                      </p:tavLst>
                                    </p:anim>
                                    <p:anim calcmode="lin" valueType="num">
                                      <p:cBhvr>
                                        <p:cTn id="15" dur="500" decel="50000">
                                          <p:stCondLst>
                                            <p:cond delay="500"/>
                                          </p:stCondLst>
                                        </p:cTn>
                                        <p:tgtEl>
                                          <p:spTgt spid="45060"/>
                                        </p:tgtEl>
                                        <p:attrNameLst>
                                          <p:attrName>ppt_y</p:attrName>
                                        </p:attrNameLst>
                                      </p:cBhvr>
                                      <p:tavLst>
                                        <p:tav tm="0">
                                          <p:val>
                                            <p:strVal val="ppt_y"/>
                                          </p:val>
                                        </p:tav>
                                        <p:tav tm="100000">
                                          <p:val>
                                            <p:strVal val="ppt_y-.1"/>
                                          </p:val>
                                        </p:tav>
                                      </p:tavLst>
                                    </p:anim>
                                    <p:anim calcmode="lin" valueType="num">
                                      <p:cBhvr>
                                        <p:cTn id="16" dur="500" accel="50000">
                                          <p:stCondLst>
                                            <p:cond delay="500"/>
                                          </p:stCondLst>
                                        </p:cTn>
                                        <p:tgtEl>
                                          <p:spTgt spid="45060"/>
                                        </p:tgtEl>
                                        <p:attrNameLst>
                                          <p:attrName>ppt_x</p:attrName>
                                        </p:attrNameLst>
                                      </p:cBhvr>
                                      <p:tavLst>
                                        <p:tav tm="0">
                                          <p:val>
                                            <p:strVal val="ppt_x"/>
                                          </p:val>
                                        </p:tav>
                                        <p:tav tm="100000">
                                          <p:val>
                                            <p:strVal val="ppt_x+.4"/>
                                          </p:val>
                                        </p:tav>
                                      </p:tavLst>
                                    </p:anim>
                                    <p:anim calcmode="lin" valueType="num">
                                      <p:cBhvr>
                                        <p:cTn id="17" dur="1000"/>
                                        <p:tgtEl>
                                          <p:spTgt spid="45060"/>
                                        </p:tgtEl>
                                        <p:attrNameLst>
                                          <p:attrName>ppt_h</p:attrName>
                                        </p:attrNameLst>
                                      </p:cBhvr>
                                      <p:tavLst>
                                        <p:tav tm="0">
                                          <p:val>
                                            <p:strVal val="ppt_h"/>
                                          </p:val>
                                        </p:tav>
                                        <p:tav tm="100000">
                                          <p:val>
                                            <p:strVal val="ppt_h"/>
                                          </p:val>
                                        </p:tav>
                                      </p:tavLst>
                                    </p:anim>
                                    <p:anim calcmode="lin" valueType="num">
                                      <p:cBhvr>
                                        <p:cTn id="18" dur="500" accel="50000">
                                          <p:stCondLst>
                                            <p:cond delay="0"/>
                                          </p:stCondLst>
                                        </p:cTn>
                                        <p:tgtEl>
                                          <p:spTgt spid="45060"/>
                                        </p:tgtEl>
                                        <p:attrNameLst>
                                          <p:attrName>ppt_w</p:attrName>
                                        </p:attrNameLst>
                                      </p:cBhvr>
                                      <p:tavLst>
                                        <p:tav tm="0">
                                          <p:val>
                                            <p:strVal val="ppt_w"/>
                                          </p:val>
                                        </p:tav>
                                        <p:tav tm="100000">
                                          <p:val>
                                            <p:strVal val="ppt_w*.05"/>
                                          </p:val>
                                        </p:tav>
                                      </p:tavLst>
                                    </p:anim>
                                    <p:anim calcmode="lin" valueType="num">
                                      <p:cBhvr>
                                        <p:cTn id="19" dur="500" decel="50000">
                                          <p:stCondLst>
                                            <p:cond delay="500"/>
                                          </p:stCondLst>
                                        </p:cTn>
                                        <p:tgtEl>
                                          <p:spTgt spid="45060"/>
                                        </p:tgtEl>
                                        <p:attrNameLst>
                                          <p:attrName>ppt_w</p:attrName>
                                        </p:attrNameLst>
                                      </p:cBhvr>
                                      <p:tavLst>
                                        <p:tav tm="0">
                                          <p:val>
                                            <p:strVal val="ppt_w"/>
                                          </p:val>
                                        </p:tav>
                                        <p:tav tm="100000">
                                          <p:val>
                                            <p:strVal val="ppt_w/.05"/>
                                          </p:val>
                                        </p:tav>
                                      </p:tavLst>
                                    </p:anim>
                                    <p:anim calcmode="lin" valueType="num">
                                      <p:cBhvr>
                                        <p:cTn id="20" dur="500" accel="50000">
                                          <p:stCondLst>
                                            <p:cond delay="500"/>
                                          </p:stCondLst>
                                        </p:cTn>
                                        <p:tgtEl>
                                          <p:spTgt spid="45060"/>
                                        </p:tgtEl>
                                        <p:attrNameLst>
                                          <p:attrName>style.rotation</p:attrName>
                                        </p:attrNameLst>
                                      </p:cBhvr>
                                      <p:tavLst>
                                        <p:tav tm="0">
                                          <p:val>
                                            <p:fltVal val="0"/>
                                          </p:val>
                                        </p:tav>
                                        <p:tav tm="100000">
                                          <p:val>
                                            <p:fltVal val="-90"/>
                                          </p:val>
                                        </p:tav>
                                      </p:tavLst>
                                    </p:anim>
                                    <p:set>
                                      <p:cBhvr>
                                        <p:cTn id="21" dur="1" fill="hold">
                                          <p:stCondLst>
                                            <p:cond delay="999"/>
                                          </p:stCondLst>
                                        </p:cTn>
                                        <p:tgtEl>
                                          <p:spTgt spid="45060"/>
                                        </p:tgtEl>
                                        <p:attrNameLst>
                                          <p:attrName>style.visibility</p:attrName>
                                        </p:attrNameLst>
                                      </p:cBhvr>
                                      <p:to>
                                        <p:strVal val="hidden"/>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20" presetClass="entr" presetSubtype="0" fill="hold" grpId="0" nodeType="clickEffect">
                                  <p:stCondLst>
                                    <p:cond delay="0"/>
                                  </p:stCondLst>
                                  <p:childTnLst>
                                    <p:set>
                                      <p:cBhvr>
                                        <p:cTn id="25" dur="1" fill="hold">
                                          <p:stCondLst>
                                            <p:cond delay="0"/>
                                          </p:stCondLst>
                                        </p:cTn>
                                        <p:tgtEl>
                                          <p:spTgt spid="45061"/>
                                        </p:tgtEl>
                                        <p:attrNameLst>
                                          <p:attrName>style.visibility</p:attrName>
                                        </p:attrNameLst>
                                      </p:cBhvr>
                                      <p:to>
                                        <p:strVal val="visible"/>
                                      </p:to>
                                    </p:set>
                                    <p:animEffect transition="in" filter="wedge">
                                      <p:cBhvr>
                                        <p:cTn id="26" dur="2000"/>
                                        <p:tgtEl>
                                          <p:spTgt spid="45061"/>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0" presetClass="exit" presetSubtype="0" fill="hold" grpId="1" nodeType="clickEffect">
                                  <p:stCondLst>
                                    <p:cond delay="0"/>
                                  </p:stCondLst>
                                  <p:childTnLst>
                                    <p:animEffect transition="out" filter="wedge">
                                      <p:cBhvr>
                                        <p:cTn id="30" dur="2000"/>
                                        <p:tgtEl>
                                          <p:spTgt spid="45061"/>
                                        </p:tgtEl>
                                      </p:cBhvr>
                                    </p:animEffect>
                                    <p:set>
                                      <p:cBhvr>
                                        <p:cTn id="31" dur="1" fill="hold">
                                          <p:stCondLst>
                                            <p:cond delay="1999"/>
                                          </p:stCondLst>
                                        </p:cTn>
                                        <p:tgtEl>
                                          <p:spTgt spid="45061"/>
                                        </p:tgtEl>
                                        <p:attrNameLst>
                                          <p:attrName>style.visibility</p:attrName>
                                        </p:attrNameLst>
                                      </p:cBhvr>
                                      <p:to>
                                        <p:strVal val="hidden"/>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52" presetClass="entr" presetSubtype="0" fill="hold" nodeType="clickEffect">
                                  <p:stCondLst>
                                    <p:cond delay="0"/>
                                  </p:stCondLst>
                                  <p:childTnLst>
                                    <p:set>
                                      <p:cBhvr>
                                        <p:cTn id="35" dur="1" fill="hold">
                                          <p:stCondLst>
                                            <p:cond delay="0"/>
                                          </p:stCondLst>
                                        </p:cTn>
                                        <p:tgtEl>
                                          <p:spTgt spid="45062"/>
                                        </p:tgtEl>
                                        <p:attrNameLst>
                                          <p:attrName>style.visibility</p:attrName>
                                        </p:attrNameLst>
                                      </p:cBhvr>
                                      <p:to>
                                        <p:strVal val="visible"/>
                                      </p:to>
                                    </p:set>
                                    <p:animScale>
                                      <p:cBhvr>
                                        <p:cTn id="36" dur="1000" decel="50000" fill="hold">
                                          <p:stCondLst>
                                            <p:cond delay="0"/>
                                          </p:stCondLst>
                                        </p:cTn>
                                        <p:tgtEl>
                                          <p:spTgt spid="4506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1000" decel="50000" fill="hold">
                                          <p:stCondLst>
                                            <p:cond delay="0"/>
                                          </p:stCondLst>
                                        </p:cTn>
                                        <p:tgtEl>
                                          <p:spTgt spid="45062"/>
                                        </p:tgtEl>
                                        <p:attrNameLst>
                                          <p:attrName>ppt_x</p:attrName>
                                          <p:attrName>ppt_y</p:attrName>
                                        </p:attrNameLst>
                                      </p:cBhvr>
                                    </p:animMotion>
                                    <p:animEffect transition="in" filter="fade">
                                      <p:cBhvr>
                                        <p:cTn id="38" dur="1000"/>
                                        <p:tgtEl>
                                          <p:spTgt spid="450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1" grpId="0" animBg="1"/>
      <p:bldP spid="45061"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5058" name="Picture 3" descr="Introduzione 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2313" y="981075"/>
            <a:ext cx="3792537" cy="396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4" descr="Introduzione 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1900" y="1052513"/>
            <a:ext cx="3689350" cy="396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48132"/>
                                        </p:tgtEl>
                                        <p:attrNameLst>
                                          <p:attrName>style.visibility</p:attrName>
                                        </p:attrNameLst>
                                      </p:cBhvr>
                                      <p:to>
                                        <p:strVal val="visible"/>
                                      </p:to>
                                    </p:set>
                                    <p:animEffect transition="in" filter="wedge">
                                      <p:cBhvr>
                                        <p:cTn id="7" dur="2000"/>
                                        <p:tgtEl>
                                          <p:spTgt spid="48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4D5"/>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body" idx="4294967295"/>
          </p:nvPr>
        </p:nvSpPr>
        <p:spPr>
          <a:xfrm>
            <a:off x="2384425" y="260350"/>
            <a:ext cx="7423150" cy="6337300"/>
          </a:xfrm>
          <a:solidFill>
            <a:srgbClr val="FFF4D5"/>
          </a:solidFill>
        </p:spPr>
        <p:txBody>
          <a:bodyPr/>
          <a:lstStyle/>
          <a:p>
            <a:pPr algn="ctr">
              <a:buFontTx/>
              <a:buNone/>
            </a:pPr>
            <a:r>
              <a:rPr lang="it-IT" altLang="it-IT" b="1" smtClean="0">
                <a:latin typeface="Arial" panose="020B0604020202020204" pitchFamily="34" charset="0"/>
                <a:cs typeface="Arial" panose="020B0604020202020204" pitchFamily="34" charset="0"/>
              </a:rPr>
              <a:t>Il tempo del Nuovo Testamento</a:t>
            </a:r>
          </a:p>
          <a:p>
            <a:pPr algn="ctr">
              <a:buFontTx/>
              <a:buNone/>
            </a:pPr>
            <a:endParaRPr lang="it-IT" altLang="it-IT" sz="2400" smtClean="0">
              <a:latin typeface="Arial" panose="020B0604020202020204" pitchFamily="34" charset="0"/>
              <a:cs typeface="Arial" panose="020B0604020202020204" pitchFamily="34" charset="0"/>
            </a:endParaRPr>
          </a:p>
          <a:p>
            <a:pPr>
              <a:lnSpc>
                <a:spcPct val="150000"/>
              </a:lnSpc>
            </a:pPr>
            <a:r>
              <a:rPr lang="it-IT" altLang="it-IT" b="1" smtClean="0">
                <a:latin typeface="Arial" panose="020B0604020202020204" pitchFamily="34" charset="0"/>
                <a:cs typeface="Arial" panose="020B0604020202020204" pitchFamily="34" charset="0"/>
              </a:rPr>
              <a:t>6</a:t>
            </a:r>
            <a:r>
              <a:rPr lang="it-IT" altLang="it-IT" sz="2400" smtClean="0">
                <a:latin typeface="Arial" panose="020B0604020202020204" pitchFamily="34" charset="0"/>
                <a:cs typeface="Arial" panose="020B0604020202020204" pitchFamily="34" charset="0"/>
              </a:rPr>
              <a:t> c.    </a:t>
            </a:r>
            <a:r>
              <a:rPr lang="it-IT" altLang="it-IT" sz="2400" b="1" u="sng" smtClean="0">
                <a:latin typeface="Arial" panose="020B0604020202020204" pitchFamily="34" charset="0"/>
                <a:cs typeface="Arial" panose="020B0604020202020204" pitchFamily="34" charset="0"/>
              </a:rPr>
              <a:t>a</a:t>
            </a:r>
            <a:r>
              <a:rPr lang="it-IT" altLang="it-IT" sz="2400" smtClean="0">
                <a:latin typeface="Arial" panose="020B0604020202020204" pitchFamily="34" charset="0"/>
                <a:cs typeface="Arial" panose="020B0604020202020204" pitchFamily="34" charset="0"/>
              </a:rPr>
              <a:t>.C.    A Betlemme nasce  Gesù</a:t>
            </a:r>
          </a:p>
          <a:p>
            <a:pPr>
              <a:lnSpc>
                <a:spcPct val="150000"/>
              </a:lnSpc>
            </a:pPr>
            <a:r>
              <a:rPr lang="it-IT" altLang="it-IT" b="1" smtClean="0">
                <a:latin typeface="Arial" panose="020B0604020202020204" pitchFamily="34" charset="0"/>
                <a:cs typeface="Arial" panose="020B0604020202020204" pitchFamily="34" charset="0"/>
              </a:rPr>
              <a:t>27</a:t>
            </a:r>
            <a:r>
              <a:rPr lang="it-IT" altLang="it-IT" sz="2400" smtClean="0">
                <a:latin typeface="Arial" panose="020B0604020202020204" pitchFamily="34" charset="0"/>
                <a:cs typeface="Arial" panose="020B0604020202020204" pitchFamily="34" charset="0"/>
              </a:rPr>
              <a:t> c.  d</a:t>
            </a:r>
            <a:r>
              <a:rPr lang="it-IT" altLang="it-IT" sz="2400" b="1" u="sng" smtClean="0">
                <a:latin typeface="Arial" panose="020B0604020202020204" pitchFamily="34" charset="0"/>
                <a:cs typeface="Arial" panose="020B0604020202020204" pitchFamily="34" charset="0"/>
              </a:rPr>
              <a:t>.C</a:t>
            </a:r>
            <a:r>
              <a:rPr lang="it-IT" altLang="it-IT" sz="2400" smtClean="0">
                <a:latin typeface="Arial" panose="020B0604020202020204" pitchFamily="34" charset="0"/>
                <a:cs typeface="Arial" panose="020B0604020202020204" pitchFamily="34" charset="0"/>
              </a:rPr>
              <a:t>    Ministero di Giovanni Battista, </a:t>
            </a:r>
          </a:p>
          <a:p>
            <a:pPr>
              <a:lnSpc>
                <a:spcPct val="150000"/>
              </a:lnSpc>
              <a:buFontTx/>
              <a:buNone/>
            </a:pPr>
            <a:r>
              <a:rPr lang="it-IT" altLang="it-IT" sz="2400" smtClean="0">
                <a:latin typeface="Arial" panose="020B0604020202020204" pitchFamily="34" charset="0"/>
                <a:cs typeface="Arial" panose="020B0604020202020204" pitchFamily="34" charset="0"/>
              </a:rPr>
              <a:t>Battesimo di Gesù e inizio del suo ministero pubblico </a:t>
            </a:r>
          </a:p>
          <a:p>
            <a:pPr>
              <a:lnSpc>
                <a:spcPct val="150000"/>
              </a:lnSpc>
            </a:pPr>
            <a:r>
              <a:rPr lang="it-IT" altLang="it-IT" b="1" smtClean="0">
                <a:latin typeface="Arial" panose="020B0604020202020204" pitchFamily="34" charset="0"/>
                <a:cs typeface="Arial" panose="020B0604020202020204" pitchFamily="34" charset="0"/>
              </a:rPr>
              <a:t>30</a:t>
            </a:r>
            <a:r>
              <a:rPr lang="it-IT" altLang="it-IT" sz="2400" smtClean="0">
                <a:latin typeface="Arial" panose="020B0604020202020204" pitchFamily="34" charset="0"/>
                <a:cs typeface="Arial" panose="020B0604020202020204" pitchFamily="34" charset="0"/>
              </a:rPr>
              <a:t> c.  d</a:t>
            </a:r>
            <a:r>
              <a:rPr lang="it-IT" altLang="it-IT" sz="2400" b="1" u="sng" smtClean="0">
                <a:latin typeface="Arial" panose="020B0604020202020204" pitchFamily="34" charset="0"/>
                <a:cs typeface="Arial" panose="020B0604020202020204" pitchFamily="34" charset="0"/>
              </a:rPr>
              <a:t>.C</a:t>
            </a:r>
            <a:r>
              <a:rPr lang="it-IT" altLang="it-IT" sz="2400" u="sng" smtClean="0">
                <a:latin typeface="Arial" panose="020B0604020202020204" pitchFamily="34" charset="0"/>
                <a:cs typeface="Arial" panose="020B0604020202020204" pitchFamily="34" charset="0"/>
              </a:rPr>
              <a:t>.</a:t>
            </a:r>
            <a:r>
              <a:rPr lang="it-IT" altLang="it-IT" sz="2400" smtClean="0">
                <a:latin typeface="Arial" panose="020B0604020202020204" pitchFamily="34" charset="0"/>
                <a:cs typeface="Arial" panose="020B0604020202020204" pitchFamily="34" charset="0"/>
              </a:rPr>
              <a:t> Morte e resurrezione di Gesù</a:t>
            </a:r>
          </a:p>
          <a:p>
            <a:pPr>
              <a:lnSpc>
                <a:spcPct val="150000"/>
              </a:lnSpc>
            </a:pPr>
            <a:r>
              <a:rPr lang="it-IT" altLang="it-IT" b="1" smtClean="0">
                <a:latin typeface="Arial" panose="020B0604020202020204" pitchFamily="34" charset="0"/>
                <a:cs typeface="Arial" panose="020B0604020202020204" pitchFamily="34" charset="0"/>
              </a:rPr>
              <a:t>37 </a:t>
            </a:r>
            <a:r>
              <a:rPr lang="it-IT" altLang="it-IT" sz="2400" smtClean="0">
                <a:latin typeface="Arial" panose="020B0604020202020204" pitchFamily="34" charset="0"/>
                <a:cs typeface="Arial" panose="020B0604020202020204" pitchFamily="34" charset="0"/>
              </a:rPr>
              <a:t> c.  d</a:t>
            </a:r>
            <a:r>
              <a:rPr lang="it-IT" altLang="it-IT" sz="2400" u="sng" smtClean="0">
                <a:latin typeface="Arial" panose="020B0604020202020204" pitchFamily="34" charset="0"/>
                <a:cs typeface="Arial" panose="020B0604020202020204" pitchFamily="34" charset="0"/>
              </a:rPr>
              <a:t>.C.</a:t>
            </a:r>
            <a:r>
              <a:rPr lang="it-IT" altLang="it-IT" sz="2400" smtClean="0">
                <a:latin typeface="Arial" panose="020B0604020202020204" pitchFamily="34" charset="0"/>
                <a:cs typeface="Arial" panose="020B0604020202020204" pitchFamily="34" charset="0"/>
              </a:rPr>
              <a:t> Conversione di  Paolo (Saul di Tarso)</a:t>
            </a:r>
          </a:p>
          <a:p>
            <a:pPr>
              <a:lnSpc>
                <a:spcPct val="150000"/>
              </a:lnSpc>
            </a:pPr>
            <a:r>
              <a:rPr lang="it-IT" altLang="it-IT" b="1" smtClean="0">
                <a:latin typeface="Arial" panose="020B0604020202020204" pitchFamily="34" charset="0"/>
                <a:cs typeface="Arial" panose="020B0604020202020204" pitchFamily="34" charset="0"/>
              </a:rPr>
              <a:t>65</a:t>
            </a:r>
            <a:r>
              <a:rPr lang="it-IT" altLang="it-IT" sz="2400" smtClean="0">
                <a:latin typeface="Arial" panose="020B0604020202020204" pitchFamily="34" charset="0"/>
                <a:cs typeface="Arial" panose="020B0604020202020204" pitchFamily="34" charset="0"/>
              </a:rPr>
              <a:t>  c.  d</a:t>
            </a:r>
            <a:r>
              <a:rPr lang="it-IT" altLang="it-IT" sz="2400" u="sng" smtClean="0">
                <a:latin typeface="Arial" panose="020B0604020202020204" pitchFamily="34" charset="0"/>
                <a:cs typeface="Arial" panose="020B0604020202020204" pitchFamily="34" charset="0"/>
              </a:rPr>
              <a:t>.C.</a:t>
            </a:r>
            <a:r>
              <a:rPr lang="it-IT" altLang="it-IT" sz="2400" smtClean="0">
                <a:latin typeface="Arial" panose="020B0604020202020204" pitchFamily="34" charset="0"/>
                <a:cs typeface="Arial" panose="020B0604020202020204" pitchFamily="34" charset="0"/>
              </a:rPr>
              <a:t> finale imprigionamento e morte di Paolo</a:t>
            </a: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rgbClr val="F7FAFD"/>
            </a:gs>
            <a:gs pos="0">
              <a:schemeClr val="bg1"/>
            </a:gs>
            <a:gs pos="24000">
              <a:srgbClr val="ACB8CD"/>
            </a:gs>
            <a:gs pos="100000">
              <a:srgbClr val="002060"/>
            </a:gs>
            <a:gs pos="77000">
              <a:srgbClr val="002060"/>
            </a:gs>
          </a:gsLst>
          <a:lin ang="5400000" scaled="1"/>
        </a:gradFill>
        <a:effectLst/>
      </p:bgPr>
    </p:bg>
    <p:spTree>
      <p:nvGrpSpPr>
        <p:cNvPr id="1" name=""/>
        <p:cNvGrpSpPr/>
        <p:nvPr/>
      </p:nvGrpSpPr>
      <p:grpSpPr>
        <a:xfrm>
          <a:off x="0" y="0"/>
          <a:ext cx="0" cy="0"/>
          <a:chOff x="0" y="0"/>
          <a:chExt cx="0" cy="0"/>
        </a:xfrm>
      </p:grpSpPr>
      <p:sp>
        <p:nvSpPr>
          <p:cNvPr id="53250" name="Rectangle 4"/>
          <p:cNvSpPr>
            <a:spLocks noChangeArrowheads="1"/>
          </p:cNvSpPr>
          <p:nvPr/>
        </p:nvSpPr>
        <p:spPr bwMode="auto">
          <a:xfrm>
            <a:off x="1568575" y="2005534"/>
            <a:ext cx="9054851" cy="2846933"/>
          </a:xfrm>
          <a:prstGeom prst="rect">
            <a:avLst/>
          </a:prstGeom>
          <a:solidFill>
            <a:srgbClr val="FEFDE8"/>
          </a:solidFill>
          <a:ln>
            <a:noFill/>
          </a:ln>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50000"/>
              </a:lnSpc>
              <a:spcBef>
                <a:spcPct val="0"/>
              </a:spcBef>
              <a:buFontTx/>
              <a:buNone/>
            </a:pPr>
            <a:r>
              <a:rPr lang="it-IT" altLang="it-IT" sz="5400" b="1" dirty="0">
                <a:latin typeface="Arial" panose="020B0604020202020204" pitchFamily="34" charset="0"/>
                <a:cs typeface="Arial" panose="020B0604020202020204" pitchFamily="34" charset="0"/>
              </a:rPr>
              <a:t>Alcune notizie su </a:t>
            </a:r>
            <a:endParaRPr lang="it-IT" altLang="it-IT" sz="5400" b="1" dirty="0" smtClean="0">
              <a:latin typeface="Arial" panose="020B0604020202020204" pitchFamily="34" charset="0"/>
              <a:cs typeface="Arial" panose="020B0604020202020204" pitchFamily="34" charset="0"/>
            </a:endParaRPr>
          </a:p>
          <a:p>
            <a:pPr algn="ctr" eaLnBrk="1" hangingPunct="1">
              <a:lnSpc>
                <a:spcPct val="150000"/>
              </a:lnSpc>
              <a:spcBef>
                <a:spcPct val="0"/>
              </a:spcBef>
              <a:spcAft>
                <a:spcPts val="600"/>
              </a:spcAft>
              <a:buFontTx/>
              <a:buNone/>
            </a:pPr>
            <a:r>
              <a:rPr lang="it-IT" altLang="it-IT" sz="5400" b="1" dirty="0" smtClean="0">
                <a:latin typeface="Arial" panose="020B0604020202020204" pitchFamily="34" charset="0"/>
                <a:cs typeface="Arial" panose="020B0604020202020204" pitchFamily="34" charset="0"/>
              </a:rPr>
              <a:t>Paolo (Saul) di Tarso  </a:t>
            </a:r>
          </a:p>
          <a:p>
            <a:pPr algn="ctr" eaLnBrk="1" hangingPunct="1">
              <a:lnSpc>
                <a:spcPct val="150000"/>
              </a:lnSpc>
              <a:spcBef>
                <a:spcPct val="0"/>
              </a:spcBef>
              <a:spcAft>
                <a:spcPts val="600"/>
              </a:spcAft>
              <a:buFontTx/>
              <a:buNone/>
            </a:pPr>
            <a:endParaRPr lang="it-IT" altLang="it-IT"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1565816"/>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rgbClr val="F7FAFD"/>
            </a:gs>
            <a:gs pos="0">
              <a:schemeClr val="bg1"/>
            </a:gs>
            <a:gs pos="24000">
              <a:srgbClr val="ACB8CD"/>
            </a:gs>
            <a:gs pos="100000">
              <a:srgbClr val="002060"/>
            </a:gs>
            <a:gs pos="77000">
              <a:srgbClr val="002060"/>
            </a:gs>
          </a:gsLst>
          <a:lin ang="5400000" scaled="1"/>
        </a:gradFill>
        <a:effectLst/>
      </p:bgPr>
    </p:bg>
    <p:spTree>
      <p:nvGrpSpPr>
        <p:cNvPr id="1" name=""/>
        <p:cNvGrpSpPr/>
        <p:nvPr/>
      </p:nvGrpSpPr>
      <p:grpSpPr>
        <a:xfrm>
          <a:off x="0" y="0"/>
          <a:ext cx="0" cy="0"/>
          <a:chOff x="0" y="0"/>
          <a:chExt cx="0" cy="0"/>
        </a:xfrm>
      </p:grpSpPr>
      <p:sp>
        <p:nvSpPr>
          <p:cNvPr id="53250" name="Rectangle 4"/>
          <p:cNvSpPr>
            <a:spLocks noChangeArrowheads="1"/>
          </p:cNvSpPr>
          <p:nvPr/>
        </p:nvSpPr>
        <p:spPr bwMode="auto">
          <a:xfrm>
            <a:off x="965430" y="332656"/>
            <a:ext cx="10261140" cy="553998"/>
          </a:xfrm>
          <a:prstGeom prst="rect">
            <a:avLst/>
          </a:prstGeom>
          <a:solidFill>
            <a:schemeClr val="bg1"/>
          </a:solidFill>
          <a:ln>
            <a:noFill/>
          </a:ln>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it-IT" altLang="it-IT" sz="3000" b="1" dirty="0" smtClean="0">
                <a:latin typeface="Arial" panose="020B0604020202020204" pitchFamily="34" charset="0"/>
                <a:cs typeface="Arial" panose="020B0604020202020204" pitchFamily="34" charset="0"/>
              </a:rPr>
              <a:t>Paolo nasce a Tarso nel 5 d.C. e studia a </a:t>
            </a:r>
            <a:r>
              <a:rPr lang="it-IT" altLang="it-IT" sz="3000" b="1" dirty="0">
                <a:latin typeface="Arial" panose="020B0604020202020204" pitchFamily="34" charset="0"/>
                <a:cs typeface="Arial" panose="020B0604020202020204" pitchFamily="34" charset="0"/>
              </a:rPr>
              <a:t>G</a:t>
            </a:r>
            <a:r>
              <a:rPr lang="it-IT" altLang="it-IT" sz="3000" b="1" dirty="0" smtClean="0">
                <a:latin typeface="Arial" panose="020B0604020202020204" pitchFamily="34" charset="0"/>
                <a:cs typeface="Arial" panose="020B0604020202020204" pitchFamily="34" charset="0"/>
              </a:rPr>
              <a:t>erusalemme</a:t>
            </a:r>
            <a:endParaRPr lang="it-IT" altLang="it-IT" sz="3000" dirty="0">
              <a:latin typeface="Arial" panose="020B0604020202020204" pitchFamily="34" charset="0"/>
              <a:cs typeface="Arial" panose="020B0604020202020204" pitchFamily="34" charset="0"/>
            </a:endParaRPr>
          </a:p>
        </p:txBody>
      </p:sp>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8000" y="1139004"/>
            <a:ext cx="9216000" cy="5197290"/>
          </a:xfrm>
          <a:prstGeom prst="rect">
            <a:avLst/>
          </a:prstGeom>
        </p:spPr>
      </p:pic>
      <p:sp>
        <p:nvSpPr>
          <p:cNvPr id="4" name="Rettangolo 3"/>
          <p:cNvSpPr/>
          <p:nvPr/>
        </p:nvSpPr>
        <p:spPr>
          <a:xfrm>
            <a:off x="8688288" y="2924944"/>
            <a:ext cx="795924" cy="369332"/>
          </a:xfrm>
          <a:prstGeom prst="rect">
            <a:avLst/>
          </a:prstGeom>
          <a:solidFill>
            <a:schemeClr val="bg1"/>
          </a:solidFill>
          <a:ln w="28575">
            <a:solidFill>
              <a:schemeClr val="tx1"/>
            </a:solidFill>
          </a:ln>
        </p:spPr>
        <p:txBody>
          <a:bodyPr wrap="none">
            <a:spAutoFit/>
          </a:bodyPr>
          <a:lstStyle/>
          <a:p>
            <a:pPr eaLnBrk="1" hangingPunct="1"/>
            <a:r>
              <a:rPr lang="it-IT" altLang="it-IT" b="1" dirty="0" smtClean="0"/>
              <a:t>Tarso</a:t>
            </a:r>
            <a:endParaRPr lang="it-IT" altLang="it-IT" b="1" dirty="0"/>
          </a:p>
        </p:txBody>
      </p:sp>
      <p:sp>
        <p:nvSpPr>
          <p:cNvPr id="6" name="Rettangolo 5"/>
          <p:cNvSpPr/>
          <p:nvPr/>
        </p:nvSpPr>
        <p:spPr>
          <a:xfrm>
            <a:off x="9243424" y="5661248"/>
            <a:ext cx="2613216" cy="461665"/>
          </a:xfrm>
          <a:prstGeom prst="rect">
            <a:avLst/>
          </a:prstGeom>
          <a:solidFill>
            <a:schemeClr val="bg1"/>
          </a:solidFill>
          <a:ln w="28575">
            <a:solidFill>
              <a:schemeClr val="tx1"/>
            </a:solidFill>
          </a:ln>
        </p:spPr>
        <p:txBody>
          <a:bodyPr wrap="none">
            <a:spAutoFit/>
          </a:bodyPr>
          <a:lstStyle/>
          <a:p>
            <a:pPr eaLnBrk="1" hangingPunct="1"/>
            <a:r>
              <a:rPr lang="it-IT" altLang="it-IT" sz="2400" b="1" dirty="0" smtClean="0"/>
              <a:t>GERUSALEMME</a:t>
            </a:r>
            <a:endParaRPr lang="it-IT" altLang="it-IT" sz="2400" b="1" dirty="0"/>
          </a:p>
        </p:txBody>
      </p:sp>
    </p:spTree>
    <p:extLst>
      <p:ext uri="{BB962C8B-B14F-4D97-AF65-F5344CB8AC3E}">
        <p14:creationId xmlns:p14="http://schemas.microsoft.com/office/powerpoint/2010/main" val="35412286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125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3250"/>
                                        </p:tgtEl>
                                        <p:attrNameLst>
                                          <p:attrName>style.visibility</p:attrName>
                                        </p:attrNameLst>
                                      </p:cBhvr>
                                      <p:to>
                                        <p:strVal val="visible"/>
                                      </p:to>
                                    </p:set>
                                    <p:animEffect transition="in" filter="wipe(left)">
                                      <p:cBhvr>
                                        <p:cTn id="17" dur="2750"/>
                                        <p:tgtEl>
                                          <p:spTgt spid="5325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0" grpId="0" animBg="1"/>
      <p:bldP spid="4"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EFDE8"/>
        </a:solidFill>
        <a:effectLst/>
      </p:bgPr>
    </p:bg>
    <p:spTree>
      <p:nvGrpSpPr>
        <p:cNvPr id="1" name=""/>
        <p:cNvGrpSpPr/>
        <p:nvPr/>
      </p:nvGrpSpPr>
      <p:grpSpPr>
        <a:xfrm>
          <a:off x="0" y="0"/>
          <a:ext cx="0" cy="0"/>
          <a:chOff x="0" y="0"/>
          <a:chExt cx="0" cy="0"/>
        </a:xfrm>
      </p:grpSpPr>
      <p:sp>
        <p:nvSpPr>
          <p:cNvPr id="53250" name="Rectangle 4"/>
          <p:cNvSpPr>
            <a:spLocks noChangeArrowheads="1"/>
          </p:cNvSpPr>
          <p:nvPr/>
        </p:nvSpPr>
        <p:spPr bwMode="auto">
          <a:xfrm>
            <a:off x="839788" y="215900"/>
            <a:ext cx="10944225"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it-IT" altLang="it-IT" sz="3600" b="1" dirty="0">
                <a:latin typeface="Arial" panose="020B0604020202020204" pitchFamily="34" charset="0"/>
                <a:cs typeface="Arial" panose="020B0604020202020204" pitchFamily="34" charset="0"/>
              </a:rPr>
              <a:t>Alcune notizie su Paolo</a:t>
            </a:r>
            <a:endParaRPr lang="it-IT" altLang="it-IT" sz="2000" dirty="0">
              <a:latin typeface="Arial" panose="020B0604020202020204" pitchFamily="34" charset="0"/>
              <a:cs typeface="Arial" panose="020B0604020202020204" pitchFamily="34" charset="0"/>
            </a:endParaRPr>
          </a:p>
          <a:p>
            <a:pPr eaLnBrk="1" hangingPunct="1">
              <a:lnSpc>
                <a:spcPct val="100000"/>
              </a:lnSpc>
              <a:spcBef>
                <a:spcPct val="0"/>
              </a:spcBef>
              <a:buFontTx/>
              <a:buNone/>
            </a:pPr>
            <a:endParaRPr lang="it-IT" altLang="it-IT" sz="2000" dirty="0">
              <a:latin typeface="Arial" panose="020B0604020202020204" pitchFamily="34" charset="0"/>
              <a:cs typeface="Arial" panose="020B0604020202020204" pitchFamily="34" charset="0"/>
            </a:endParaRPr>
          </a:p>
          <a:p>
            <a:pPr eaLnBrk="1" hangingPunct="1">
              <a:lnSpc>
                <a:spcPct val="150000"/>
              </a:lnSpc>
              <a:spcBef>
                <a:spcPct val="0"/>
              </a:spcBef>
              <a:buFontTx/>
              <a:buNone/>
            </a:pPr>
            <a:r>
              <a:rPr lang="it-IT" altLang="it-IT" sz="2000" dirty="0">
                <a:latin typeface="Arial" panose="020B0604020202020204" pitchFamily="34" charset="0"/>
                <a:cs typeface="Arial" panose="020B0604020202020204" pitchFamily="34" charset="0"/>
              </a:rPr>
              <a:t>Paolo era un </a:t>
            </a:r>
            <a:r>
              <a:rPr lang="it-IT" altLang="it-IT" sz="2000" b="1" dirty="0">
                <a:latin typeface="Arial" panose="020B0604020202020204" pitchFamily="34" charset="0"/>
                <a:cs typeface="Arial" panose="020B0604020202020204" pitchFamily="34" charset="0"/>
              </a:rPr>
              <a:t>cittadino romano</a:t>
            </a:r>
            <a:r>
              <a:rPr lang="it-IT" altLang="it-IT" sz="2000" dirty="0">
                <a:latin typeface="Arial" panose="020B0604020202020204" pitchFamily="34" charset="0"/>
                <a:cs typeface="Arial" panose="020B0604020202020204" pitchFamily="34" charset="0"/>
              </a:rPr>
              <a:t>, ma era anche un </a:t>
            </a:r>
            <a:r>
              <a:rPr lang="it-IT" altLang="it-IT" sz="2000" b="1" dirty="0">
                <a:latin typeface="Arial" panose="020B0604020202020204" pitchFamily="34" charset="0"/>
                <a:cs typeface="Arial" panose="020B0604020202020204" pitchFamily="34" charset="0"/>
              </a:rPr>
              <a:t>ebreo fariseo </a:t>
            </a:r>
            <a:r>
              <a:rPr lang="it-IT" altLang="it-IT" sz="2000" dirty="0">
                <a:latin typeface="Arial" panose="020B0604020202020204" pitchFamily="34" charset="0"/>
                <a:cs typeface="Arial" panose="020B0604020202020204" pitchFamily="34" charset="0"/>
              </a:rPr>
              <a:t>di quelli convinti e di puro sangue. Egli era della discendenza di Beniamino: il famoso patriarca </a:t>
            </a:r>
            <a:r>
              <a:rPr lang="it-IT" altLang="it-IT" sz="2000" dirty="0" smtClean="0">
                <a:latin typeface="Arial" panose="020B0604020202020204" pitchFamily="34" charset="0"/>
                <a:cs typeface="Arial" panose="020B0604020202020204" pitchFamily="34" charset="0"/>
              </a:rPr>
              <a:t>biblico..</a:t>
            </a:r>
            <a:endParaRPr lang="it-IT" altLang="it-IT" sz="2000" dirty="0">
              <a:latin typeface="Arial" panose="020B0604020202020204" pitchFamily="34" charset="0"/>
              <a:cs typeface="Arial" panose="020B0604020202020204" pitchFamily="34" charset="0"/>
            </a:endParaRPr>
          </a:p>
          <a:p>
            <a:pPr eaLnBrk="1" hangingPunct="1">
              <a:lnSpc>
                <a:spcPct val="150000"/>
              </a:lnSpc>
              <a:spcBef>
                <a:spcPct val="0"/>
              </a:spcBef>
              <a:buFontTx/>
              <a:buNone/>
            </a:pPr>
            <a:r>
              <a:rPr lang="it-IT" altLang="it-IT" sz="2000" dirty="0">
                <a:latin typeface="Arial" panose="020B0604020202020204" pitchFamily="34" charset="0"/>
                <a:cs typeface="Arial" panose="020B0604020202020204" pitchFamily="34" charset="0"/>
              </a:rPr>
              <a:t>Il suo nome ebraico era </a:t>
            </a:r>
            <a:r>
              <a:rPr lang="it-IT" altLang="it-IT" sz="2000" b="1" dirty="0">
                <a:latin typeface="Arial" panose="020B0604020202020204" pitchFamily="34" charset="0"/>
                <a:cs typeface="Arial" panose="020B0604020202020204" pitchFamily="34" charset="0"/>
              </a:rPr>
              <a:t>Saulo</a:t>
            </a:r>
            <a:r>
              <a:rPr lang="it-IT" altLang="it-IT" sz="2000" dirty="0">
                <a:latin typeface="Arial" panose="020B0604020202020204" pitchFamily="34" charset="0"/>
                <a:cs typeface="Arial" panose="020B0604020202020204" pitchFamily="34" charset="0"/>
              </a:rPr>
              <a:t>, perché appartenente, come il re Saul, alla tribù dei </a:t>
            </a:r>
            <a:r>
              <a:rPr lang="it-IT" altLang="it-IT" sz="2000" dirty="0" err="1">
                <a:latin typeface="Arial" panose="020B0604020202020204" pitchFamily="34" charset="0"/>
                <a:cs typeface="Arial" panose="020B0604020202020204" pitchFamily="34" charset="0"/>
              </a:rPr>
              <a:t>Beniaminiti</a:t>
            </a:r>
            <a:r>
              <a:rPr lang="it-IT" altLang="it-IT" sz="2000" dirty="0">
                <a:latin typeface="Arial" panose="020B0604020202020204" pitchFamily="34" charset="0"/>
                <a:cs typeface="Arial" panose="020B0604020202020204" pitchFamily="34" charset="0"/>
              </a:rPr>
              <a:t>. </a:t>
            </a:r>
          </a:p>
          <a:p>
            <a:pPr eaLnBrk="1" hangingPunct="1">
              <a:lnSpc>
                <a:spcPct val="150000"/>
              </a:lnSpc>
              <a:spcBef>
                <a:spcPct val="0"/>
              </a:spcBef>
              <a:buFontTx/>
              <a:buNone/>
            </a:pPr>
            <a:r>
              <a:rPr lang="it-IT" altLang="it-IT" sz="2000" dirty="0">
                <a:latin typeface="Arial" panose="020B0604020202020204" pitchFamily="34" charset="0"/>
                <a:cs typeface="Arial" panose="020B0604020202020204" pitchFamily="34" charset="0"/>
              </a:rPr>
              <a:t>Fu un contemporaneo di Gesù, tuttavia non conobbe personalmente Gesù di Nazareth se non come apparizione del risorto.</a:t>
            </a:r>
          </a:p>
          <a:p>
            <a:pPr eaLnBrk="1" hangingPunct="1">
              <a:lnSpc>
                <a:spcPct val="150000"/>
              </a:lnSpc>
              <a:spcBef>
                <a:spcPct val="0"/>
              </a:spcBef>
              <a:buFontTx/>
              <a:buNone/>
            </a:pPr>
            <a:r>
              <a:rPr lang="it-IT" altLang="it-IT" sz="2000" dirty="0">
                <a:latin typeface="Arial" panose="020B0604020202020204" pitchFamily="34" charset="0"/>
                <a:cs typeface="Arial" panose="020B0604020202020204" pitchFamily="34" charset="0"/>
              </a:rPr>
              <a:t>Nacque attorno il </a:t>
            </a:r>
            <a:r>
              <a:rPr lang="it-IT" altLang="it-IT" sz="3200" b="1" dirty="0">
                <a:latin typeface="Arial" panose="020B0604020202020204" pitchFamily="34" charset="0"/>
                <a:cs typeface="Arial" panose="020B0604020202020204" pitchFamily="34" charset="0"/>
              </a:rPr>
              <a:t>5 d.C. a Tarso</a:t>
            </a:r>
            <a:r>
              <a:rPr lang="it-IT" altLang="it-IT" sz="2000" dirty="0">
                <a:latin typeface="Arial" panose="020B0604020202020204" pitchFamily="34" charset="0"/>
                <a:cs typeface="Arial" panose="020B0604020202020204" pitchFamily="34" charset="0"/>
              </a:rPr>
              <a:t>, una delle città più prestigiose e importanti dell’impero romano per il centro commerciale, marittimo e culturale. </a:t>
            </a:r>
          </a:p>
          <a:p>
            <a:pPr eaLnBrk="1" hangingPunct="1">
              <a:lnSpc>
                <a:spcPct val="150000"/>
              </a:lnSpc>
              <a:spcBef>
                <a:spcPct val="0"/>
              </a:spcBef>
              <a:buFontTx/>
              <a:buNone/>
            </a:pPr>
            <a:r>
              <a:rPr lang="it-IT" altLang="it-IT" sz="2000" dirty="0">
                <a:latin typeface="Arial" panose="020B0604020202020204" pitchFamily="34" charset="0"/>
                <a:cs typeface="Arial" panose="020B0604020202020204" pitchFamily="34" charset="0"/>
              </a:rPr>
              <a:t>Da giovane Paolo studiò a Gerusalemme la Sacra Scrittura alla scuola del noto professore </a:t>
            </a:r>
          </a:p>
          <a:p>
            <a:pPr algn="ctr" eaLnBrk="1" hangingPunct="1">
              <a:lnSpc>
                <a:spcPct val="150000"/>
              </a:lnSpc>
              <a:spcBef>
                <a:spcPct val="0"/>
              </a:spcBef>
              <a:buFontTx/>
              <a:buNone/>
            </a:pPr>
            <a:r>
              <a:rPr lang="it-IT" altLang="it-IT" sz="3200" b="1" i="1" dirty="0" err="1">
                <a:latin typeface="Arial" panose="020B0604020202020204" pitchFamily="34" charset="0"/>
                <a:cs typeface="Arial" panose="020B0604020202020204" pitchFamily="34" charset="0"/>
              </a:rPr>
              <a:t>Gamaliele</a:t>
            </a:r>
            <a:r>
              <a:rPr lang="it-IT" altLang="it-IT" sz="3200" b="1" i="1" dirty="0">
                <a:latin typeface="Arial" panose="020B0604020202020204" pitchFamily="34" charset="0"/>
                <a:cs typeface="Arial" panose="020B0604020202020204" pitchFamily="34" charset="0"/>
              </a:rPr>
              <a:t> il Vecchio</a:t>
            </a:r>
            <a:r>
              <a:rPr lang="it-IT" altLang="it-IT" sz="3200" b="1" dirty="0">
                <a:latin typeface="Arial" panose="020B0604020202020204" pitchFamily="34" charset="0"/>
                <a:cs typeface="Arial" panose="020B0604020202020204" pitchFamily="34" charset="0"/>
              </a:rPr>
              <a:t> </a:t>
            </a:r>
          </a:p>
          <a:p>
            <a:pPr eaLnBrk="1" hangingPunct="1">
              <a:lnSpc>
                <a:spcPct val="150000"/>
              </a:lnSpc>
              <a:spcBef>
                <a:spcPct val="0"/>
              </a:spcBef>
              <a:buFontTx/>
              <a:buNone/>
            </a:pPr>
            <a:r>
              <a:rPr lang="it-IT" altLang="it-IT" sz="2000" dirty="0">
                <a:latin typeface="Arial" panose="020B0604020202020204" pitchFamily="34" charset="0"/>
                <a:cs typeface="Arial" panose="020B0604020202020204" pitchFamily="34" charset="0"/>
              </a:rPr>
              <a:t>un allievo di </a:t>
            </a:r>
            <a:r>
              <a:rPr lang="it-IT" altLang="it-IT" sz="2000" dirty="0" err="1">
                <a:latin typeface="Arial" panose="020B0604020202020204" pitchFamily="34" charset="0"/>
                <a:cs typeface="Arial" panose="020B0604020202020204" pitchFamily="34" charset="0"/>
              </a:rPr>
              <a:t>Hillel</a:t>
            </a:r>
            <a:r>
              <a:rPr lang="it-IT" altLang="it-IT" sz="2000" dirty="0">
                <a:latin typeface="Arial" panose="020B0604020202020204" pitchFamily="34" charset="0"/>
                <a:cs typeface="Arial" panose="020B0604020202020204" pitchFamily="34" charset="0"/>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3250">
                                            <p:txEl>
                                              <p:pRg st="2" end="2"/>
                                            </p:txEl>
                                          </p:spTgt>
                                        </p:tgtEl>
                                        <p:attrNameLst>
                                          <p:attrName>style.visibility</p:attrName>
                                        </p:attrNameLst>
                                      </p:cBhvr>
                                      <p:to>
                                        <p:strVal val="visible"/>
                                      </p:to>
                                    </p:set>
                                    <p:animEffect transition="in" filter="fade">
                                      <p:cBhvr>
                                        <p:cTn id="7" dur="1000"/>
                                        <p:tgtEl>
                                          <p:spTgt spid="53250">
                                            <p:txEl>
                                              <p:pRg st="2" end="2"/>
                                            </p:txEl>
                                          </p:spTgt>
                                        </p:tgtEl>
                                      </p:cBhvr>
                                    </p:animEffect>
                                    <p:anim calcmode="lin" valueType="num">
                                      <p:cBhvr>
                                        <p:cTn id="8" dur="1000" fill="hold"/>
                                        <p:tgtEl>
                                          <p:spTgt spid="53250">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53250">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3250">
                                            <p:txEl>
                                              <p:pRg st="3" end="3"/>
                                            </p:txEl>
                                          </p:spTgt>
                                        </p:tgtEl>
                                        <p:attrNameLst>
                                          <p:attrName>style.visibility</p:attrName>
                                        </p:attrNameLst>
                                      </p:cBhvr>
                                      <p:to>
                                        <p:strVal val="visible"/>
                                      </p:to>
                                    </p:set>
                                    <p:animEffect transition="in" filter="fade">
                                      <p:cBhvr>
                                        <p:cTn id="12" dur="1000"/>
                                        <p:tgtEl>
                                          <p:spTgt spid="53250">
                                            <p:txEl>
                                              <p:pRg st="3" end="3"/>
                                            </p:txEl>
                                          </p:spTgt>
                                        </p:tgtEl>
                                      </p:cBhvr>
                                    </p:animEffect>
                                    <p:anim calcmode="lin" valueType="num">
                                      <p:cBhvr>
                                        <p:cTn id="13" dur="1000" fill="hold"/>
                                        <p:tgtEl>
                                          <p:spTgt spid="53250">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53250">
                                            <p:txEl>
                                              <p:pRg st="3" end="3"/>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3250">
                                            <p:txEl>
                                              <p:pRg st="4" end="4"/>
                                            </p:txEl>
                                          </p:spTgt>
                                        </p:tgtEl>
                                        <p:attrNameLst>
                                          <p:attrName>style.visibility</p:attrName>
                                        </p:attrNameLst>
                                      </p:cBhvr>
                                      <p:to>
                                        <p:strVal val="visible"/>
                                      </p:to>
                                    </p:set>
                                    <p:animEffect transition="in" filter="fade">
                                      <p:cBhvr>
                                        <p:cTn id="17" dur="1000"/>
                                        <p:tgtEl>
                                          <p:spTgt spid="53250">
                                            <p:txEl>
                                              <p:pRg st="4" end="4"/>
                                            </p:txEl>
                                          </p:spTgt>
                                        </p:tgtEl>
                                      </p:cBhvr>
                                    </p:animEffect>
                                    <p:anim calcmode="lin" valueType="num">
                                      <p:cBhvr>
                                        <p:cTn id="18" dur="1000" fill="hold"/>
                                        <p:tgtEl>
                                          <p:spTgt spid="53250">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53250">
                                            <p:txEl>
                                              <p:pRg st="4" end="4"/>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3250">
                                            <p:txEl>
                                              <p:pRg st="5" end="5"/>
                                            </p:txEl>
                                          </p:spTgt>
                                        </p:tgtEl>
                                        <p:attrNameLst>
                                          <p:attrName>style.visibility</p:attrName>
                                        </p:attrNameLst>
                                      </p:cBhvr>
                                      <p:to>
                                        <p:strVal val="visible"/>
                                      </p:to>
                                    </p:set>
                                    <p:animEffect transition="in" filter="fade">
                                      <p:cBhvr>
                                        <p:cTn id="22" dur="1000"/>
                                        <p:tgtEl>
                                          <p:spTgt spid="53250">
                                            <p:txEl>
                                              <p:pRg st="5" end="5"/>
                                            </p:txEl>
                                          </p:spTgt>
                                        </p:tgtEl>
                                      </p:cBhvr>
                                    </p:animEffect>
                                    <p:anim calcmode="lin" valueType="num">
                                      <p:cBhvr>
                                        <p:cTn id="23" dur="1000" fill="hold"/>
                                        <p:tgtEl>
                                          <p:spTgt spid="53250">
                                            <p:txEl>
                                              <p:pRg st="5" end="5"/>
                                            </p:txEl>
                                          </p:spTgt>
                                        </p:tgtEl>
                                        <p:attrNameLst>
                                          <p:attrName>ppt_x</p:attrName>
                                        </p:attrNameLst>
                                      </p:cBhvr>
                                      <p:tavLst>
                                        <p:tav tm="0">
                                          <p:val>
                                            <p:strVal val="#ppt_x"/>
                                          </p:val>
                                        </p:tav>
                                        <p:tav tm="100000">
                                          <p:val>
                                            <p:strVal val="#ppt_x"/>
                                          </p:val>
                                        </p:tav>
                                      </p:tavLst>
                                    </p:anim>
                                    <p:anim calcmode="lin" valueType="num">
                                      <p:cBhvr>
                                        <p:cTn id="24" dur="1000" fill="hold"/>
                                        <p:tgtEl>
                                          <p:spTgt spid="53250">
                                            <p:txEl>
                                              <p:pRg st="5" end="5"/>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3250">
                                            <p:txEl>
                                              <p:pRg st="6" end="6"/>
                                            </p:txEl>
                                          </p:spTgt>
                                        </p:tgtEl>
                                        <p:attrNameLst>
                                          <p:attrName>style.visibility</p:attrName>
                                        </p:attrNameLst>
                                      </p:cBhvr>
                                      <p:to>
                                        <p:strVal val="visible"/>
                                      </p:to>
                                    </p:set>
                                    <p:animEffect transition="in" filter="fade">
                                      <p:cBhvr>
                                        <p:cTn id="27" dur="1000"/>
                                        <p:tgtEl>
                                          <p:spTgt spid="53250">
                                            <p:txEl>
                                              <p:pRg st="6" end="6"/>
                                            </p:txEl>
                                          </p:spTgt>
                                        </p:tgtEl>
                                      </p:cBhvr>
                                    </p:animEffect>
                                    <p:anim calcmode="lin" valueType="num">
                                      <p:cBhvr>
                                        <p:cTn id="28" dur="1000" fill="hold"/>
                                        <p:tgtEl>
                                          <p:spTgt spid="53250">
                                            <p:txEl>
                                              <p:pRg st="6" end="6"/>
                                            </p:txEl>
                                          </p:spTgt>
                                        </p:tgtEl>
                                        <p:attrNameLst>
                                          <p:attrName>ppt_x</p:attrName>
                                        </p:attrNameLst>
                                      </p:cBhvr>
                                      <p:tavLst>
                                        <p:tav tm="0">
                                          <p:val>
                                            <p:strVal val="#ppt_x"/>
                                          </p:val>
                                        </p:tav>
                                        <p:tav tm="100000">
                                          <p:val>
                                            <p:strVal val="#ppt_x"/>
                                          </p:val>
                                        </p:tav>
                                      </p:tavLst>
                                    </p:anim>
                                    <p:anim calcmode="lin" valueType="num">
                                      <p:cBhvr>
                                        <p:cTn id="29" dur="1000" fill="hold"/>
                                        <p:tgtEl>
                                          <p:spTgt spid="53250">
                                            <p:txEl>
                                              <p:pRg st="6" end="6"/>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53250">
                                            <p:txEl>
                                              <p:pRg st="8" end="8"/>
                                            </p:txEl>
                                          </p:spTgt>
                                        </p:tgtEl>
                                        <p:attrNameLst>
                                          <p:attrName>style.visibility</p:attrName>
                                        </p:attrNameLst>
                                      </p:cBhvr>
                                      <p:to>
                                        <p:strVal val="visible"/>
                                      </p:to>
                                    </p:set>
                                    <p:animEffect transition="in" filter="fade">
                                      <p:cBhvr>
                                        <p:cTn id="32" dur="1000"/>
                                        <p:tgtEl>
                                          <p:spTgt spid="53250">
                                            <p:txEl>
                                              <p:pRg st="8" end="8"/>
                                            </p:txEl>
                                          </p:spTgt>
                                        </p:tgtEl>
                                      </p:cBhvr>
                                    </p:animEffect>
                                    <p:anim calcmode="lin" valueType="num">
                                      <p:cBhvr>
                                        <p:cTn id="33" dur="1000" fill="hold"/>
                                        <p:tgtEl>
                                          <p:spTgt spid="53250">
                                            <p:txEl>
                                              <p:pRg st="8" end="8"/>
                                            </p:txEl>
                                          </p:spTgt>
                                        </p:tgtEl>
                                        <p:attrNameLst>
                                          <p:attrName>ppt_x</p:attrName>
                                        </p:attrNameLst>
                                      </p:cBhvr>
                                      <p:tavLst>
                                        <p:tav tm="0">
                                          <p:val>
                                            <p:strVal val="#ppt_x"/>
                                          </p:val>
                                        </p:tav>
                                        <p:tav tm="100000">
                                          <p:val>
                                            <p:strVal val="#ppt_x"/>
                                          </p:val>
                                        </p:tav>
                                      </p:tavLst>
                                    </p:anim>
                                    <p:anim calcmode="lin" valueType="num">
                                      <p:cBhvr>
                                        <p:cTn id="34" dur="1000" fill="hold"/>
                                        <p:tgtEl>
                                          <p:spTgt spid="53250">
                                            <p:txEl>
                                              <p:pRg st="8" end="8"/>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53250">
                                            <p:txEl>
                                              <p:pRg st="7" end="7"/>
                                            </p:txEl>
                                          </p:spTgt>
                                        </p:tgtEl>
                                        <p:attrNameLst>
                                          <p:attrName>style.visibility</p:attrName>
                                        </p:attrNameLst>
                                      </p:cBhvr>
                                      <p:to>
                                        <p:strVal val="visible"/>
                                      </p:to>
                                    </p:set>
                                    <p:animEffect transition="in" filter="fade">
                                      <p:cBhvr>
                                        <p:cTn id="37" dur="1000"/>
                                        <p:tgtEl>
                                          <p:spTgt spid="53250">
                                            <p:txEl>
                                              <p:pRg st="7" end="7"/>
                                            </p:txEl>
                                          </p:spTgt>
                                        </p:tgtEl>
                                      </p:cBhvr>
                                    </p:animEffect>
                                    <p:anim calcmode="lin" valueType="num">
                                      <p:cBhvr>
                                        <p:cTn id="38" dur="1000" fill="hold"/>
                                        <p:tgtEl>
                                          <p:spTgt spid="53250">
                                            <p:txEl>
                                              <p:pRg st="7" end="7"/>
                                            </p:txEl>
                                          </p:spTgt>
                                        </p:tgtEl>
                                        <p:attrNameLst>
                                          <p:attrName>ppt_x</p:attrName>
                                        </p:attrNameLst>
                                      </p:cBhvr>
                                      <p:tavLst>
                                        <p:tav tm="0">
                                          <p:val>
                                            <p:strVal val="#ppt_x"/>
                                          </p:val>
                                        </p:tav>
                                        <p:tav tm="100000">
                                          <p:val>
                                            <p:strVal val="#ppt_x"/>
                                          </p:val>
                                        </p:tav>
                                      </p:tavLst>
                                    </p:anim>
                                    <p:anim calcmode="lin" valueType="num">
                                      <p:cBhvr>
                                        <p:cTn id="39" dur="1000" fill="hold"/>
                                        <p:tgtEl>
                                          <p:spTgt spid="53250">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6082" name="Picture 3" descr="Introduzione 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6988" y="188913"/>
            <a:ext cx="7367587"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rgbClr val="F7FAFD"/>
            </a:gs>
            <a:gs pos="0">
              <a:srgbClr val="B5D2EC"/>
            </a:gs>
            <a:gs pos="83000">
              <a:srgbClr val="002060"/>
            </a:gs>
            <a:gs pos="100000">
              <a:srgbClr val="CEE1F2"/>
            </a:gs>
          </a:gsLst>
          <a:lin ang="5400000" scaled="1"/>
        </a:gradFill>
        <a:effectLst/>
      </p:bgPr>
    </p:bg>
    <p:spTree>
      <p:nvGrpSpPr>
        <p:cNvPr id="1" name=""/>
        <p:cNvGrpSpPr/>
        <p:nvPr/>
      </p:nvGrpSpPr>
      <p:grpSpPr>
        <a:xfrm>
          <a:off x="0" y="0"/>
          <a:ext cx="0" cy="0"/>
          <a:chOff x="0" y="0"/>
          <a:chExt cx="0" cy="0"/>
        </a:xfrm>
      </p:grpSpPr>
      <p:pic>
        <p:nvPicPr>
          <p:cNvPr id="51203" name="Picture 3" descr="Introduzione 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35413" y="192088"/>
            <a:ext cx="4383087" cy="6477000"/>
          </a:xfrm>
          <a:prstGeom prst="rect">
            <a:avLst/>
          </a:prstGeom>
          <a:solidFill>
            <a:schemeClr val="bg1"/>
          </a:solidFill>
          <a:ln w="9525">
            <a:solidFill>
              <a:srgbClr val="FF0000"/>
            </a:solidFill>
            <a:miter lim="800000"/>
            <a:headEnd/>
            <a:tailEnd/>
          </a:ln>
        </p:spPr>
      </p:pic>
    </p:spTree>
    <p:extLst>
      <p:ext uri="{BB962C8B-B14F-4D97-AF65-F5344CB8AC3E}">
        <p14:creationId xmlns:p14="http://schemas.microsoft.com/office/powerpoint/2010/main" val="3584803311"/>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EFDE8"/>
        </a:solidFill>
        <a:effectLst/>
      </p:bgPr>
    </p:bg>
    <p:spTree>
      <p:nvGrpSpPr>
        <p:cNvPr id="1" name=""/>
        <p:cNvGrpSpPr/>
        <p:nvPr/>
      </p:nvGrpSpPr>
      <p:grpSpPr>
        <a:xfrm>
          <a:off x="0" y="0"/>
          <a:ext cx="0" cy="0"/>
          <a:chOff x="0" y="0"/>
          <a:chExt cx="0" cy="0"/>
        </a:xfrm>
      </p:grpSpPr>
      <p:sp>
        <p:nvSpPr>
          <p:cNvPr id="51202" name="Rectangle 2" descr="Stampati"/>
          <p:cNvSpPr>
            <a:spLocks noGrp="1" noChangeArrowheads="1"/>
          </p:cNvSpPr>
          <p:nvPr>
            <p:ph type="body" idx="4294967295"/>
          </p:nvPr>
        </p:nvSpPr>
        <p:spPr>
          <a:xfrm>
            <a:off x="1649413" y="595313"/>
            <a:ext cx="8893175" cy="5668962"/>
          </a:xfrm>
        </p:spPr>
        <p:txBody>
          <a:bodyPr/>
          <a:lstStyle/>
          <a:p>
            <a:pPr algn="ctr">
              <a:lnSpc>
                <a:spcPct val="120000"/>
              </a:lnSpc>
              <a:buFontTx/>
              <a:buNone/>
            </a:pPr>
            <a:r>
              <a:rPr lang="it-IT" altLang="it-IT" sz="3600" b="1" smtClean="0"/>
              <a:t>Paolo persecutore dei cristiani</a:t>
            </a:r>
          </a:p>
          <a:p>
            <a:pPr>
              <a:lnSpc>
                <a:spcPct val="120000"/>
              </a:lnSpc>
              <a:buFontTx/>
              <a:buNone/>
            </a:pPr>
            <a:endParaRPr lang="it-IT" altLang="it-IT" sz="2000" smtClean="0"/>
          </a:p>
          <a:p>
            <a:pPr>
              <a:lnSpc>
                <a:spcPct val="120000"/>
              </a:lnSpc>
              <a:buFontTx/>
              <a:buNone/>
            </a:pPr>
            <a:r>
              <a:rPr lang="it-IT" altLang="it-IT" sz="2000" smtClean="0"/>
              <a:t>Narra Luca che Paolo partecipò alla persecuzione cristiana fino a lapidare il primo martire Stefano (festeggiato il 26 dicembre):</a:t>
            </a:r>
            <a:endParaRPr lang="it-IT" altLang="it-IT" sz="2000" i="1" smtClean="0"/>
          </a:p>
          <a:p>
            <a:pPr>
              <a:lnSpc>
                <a:spcPct val="120000"/>
              </a:lnSpc>
              <a:buFontTx/>
              <a:buNone/>
            </a:pPr>
            <a:r>
              <a:rPr lang="it-IT" altLang="it-IT" sz="2000" b="1" i="1" smtClean="0">
                <a:solidFill>
                  <a:srgbClr val="000099"/>
                </a:solidFill>
              </a:rPr>
              <a:t>“Saulo era fra coloro che approvarono la sua uccisione. </a:t>
            </a:r>
          </a:p>
          <a:p>
            <a:pPr>
              <a:lnSpc>
                <a:spcPct val="120000"/>
              </a:lnSpc>
              <a:buFontTx/>
              <a:buNone/>
            </a:pPr>
            <a:r>
              <a:rPr lang="it-IT" altLang="it-IT" sz="2000" b="1" i="1" smtClean="0">
                <a:solidFill>
                  <a:srgbClr val="000099"/>
                </a:solidFill>
              </a:rPr>
              <a:t>In quel giorno scoppiò una violenta persecuzione contro la Chiesa di Gerusalemme e tutti, ad eccezione degli apostoli, furono dispersi nelle regioni della Giudea e della Samaria. Persone pie seppellirono Stefano e fecero un grande lutto per lui. </a:t>
            </a:r>
          </a:p>
          <a:p>
            <a:pPr>
              <a:lnSpc>
                <a:spcPct val="120000"/>
              </a:lnSpc>
              <a:buFontTx/>
              <a:buNone/>
            </a:pPr>
            <a:r>
              <a:rPr lang="it-IT" altLang="it-IT" sz="2000" b="1" i="1" smtClean="0">
                <a:solidFill>
                  <a:srgbClr val="000099"/>
                </a:solidFill>
              </a:rPr>
              <a:t>Saulo intanto infuriava contro la Chiesa ed entrando nelle case prendeva uomini e donne e li faceva mettere in prigione.”</a:t>
            </a:r>
            <a:r>
              <a:rPr lang="it-IT" altLang="it-IT" sz="2000" b="1" i="1" smtClean="0">
                <a:solidFill>
                  <a:srgbClr val="990000"/>
                </a:solidFill>
              </a:rPr>
              <a:t> </a:t>
            </a:r>
            <a:r>
              <a:rPr lang="it-IT" altLang="it-IT" sz="1800" smtClean="0"/>
              <a:t>(Atti 8,1 - 3).</a:t>
            </a:r>
          </a:p>
          <a:p>
            <a:pPr>
              <a:lnSpc>
                <a:spcPct val="120000"/>
              </a:lnSpc>
              <a:buFontTx/>
              <a:buNone/>
            </a:pPr>
            <a:r>
              <a:rPr lang="it-IT" altLang="it-IT" sz="2000" smtClean="0"/>
              <a:t>Damasco era una città dove andavano spesso a rifugiarsi i Cristiani: una “riserva naturale” che a Paolo non poteva sottrarsi. </a:t>
            </a: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EFDE8"/>
        </a:solidFill>
        <a:effectLst/>
      </p:bgPr>
    </p:bg>
    <p:spTree>
      <p:nvGrpSpPr>
        <p:cNvPr id="1" name=""/>
        <p:cNvGrpSpPr/>
        <p:nvPr/>
      </p:nvGrpSpPr>
      <p:grpSpPr>
        <a:xfrm>
          <a:off x="0" y="0"/>
          <a:ext cx="0" cy="0"/>
          <a:chOff x="0" y="0"/>
          <a:chExt cx="0" cy="0"/>
        </a:xfrm>
      </p:grpSpPr>
      <p:sp>
        <p:nvSpPr>
          <p:cNvPr id="52226" name="Rectangle 4"/>
          <p:cNvSpPr>
            <a:spLocks noChangeArrowheads="1"/>
          </p:cNvSpPr>
          <p:nvPr/>
        </p:nvSpPr>
        <p:spPr bwMode="auto">
          <a:xfrm>
            <a:off x="515144" y="350838"/>
            <a:ext cx="11161712" cy="6156325"/>
          </a:xfrm>
          <a:prstGeom prst="rect">
            <a:avLst/>
          </a:prstGeom>
          <a:solidFill>
            <a:srgbClr val="FEFDE8"/>
          </a:solid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it-IT" altLang="it-IT" sz="1800" dirty="0">
              <a:latin typeface="Tahoma" panose="020B0604030504040204" pitchFamily="34" charset="0"/>
            </a:endParaRPr>
          </a:p>
          <a:p>
            <a:pPr algn="ctr" eaLnBrk="1" hangingPunct="1">
              <a:lnSpc>
                <a:spcPct val="100000"/>
              </a:lnSpc>
              <a:spcBef>
                <a:spcPct val="0"/>
              </a:spcBef>
              <a:buFontTx/>
              <a:buNone/>
            </a:pPr>
            <a:r>
              <a:rPr lang="it-IT" altLang="it-IT" sz="6000" b="1" dirty="0">
                <a:latin typeface="Arial" panose="020B0604020202020204" pitchFamily="34" charset="0"/>
                <a:cs typeface="Arial" panose="020B0604020202020204" pitchFamily="34" charset="0"/>
              </a:rPr>
              <a:t>La conversione</a:t>
            </a:r>
          </a:p>
          <a:p>
            <a:pPr eaLnBrk="1" hangingPunct="1">
              <a:lnSpc>
                <a:spcPct val="100000"/>
              </a:lnSpc>
              <a:spcBef>
                <a:spcPct val="0"/>
              </a:spcBef>
              <a:buFontTx/>
              <a:buNone/>
            </a:pPr>
            <a:endParaRPr lang="it-IT" altLang="it-IT" sz="2400" dirty="0">
              <a:latin typeface="Arial" panose="020B0604020202020204" pitchFamily="34" charset="0"/>
              <a:cs typeface="Arial" panose="020B0604020202020204" pitchFamily="34" charset="0"/>
            </a:endParaRPr>
          </a:p>
          <a:p>
            <a:pPr eaLnBrk="1" hangingPunct="1">
              <a:lnSpc>
                <a:spcPct val="100000"/>
              </a:lnSpc>
              <a:spcBef>
                <a:spcPct val="0"/>
              </a:spcBef>
              <a:buFontTx/>
              <a:buNone/>
            </a:pPr>
            <a:r>
              <a:rPr lang="it-IT" altLang="it-IT" sz="2400" dirty="0">
                <a:latin typeface="Arial" panose="020B0604020202020204" pitchFamily="34" charset="0"/>
                <a:cs typeface="Arial" panose="020B0604020202020204" pitchFamily="34" charset="0"/>
              </a:rPr>
              <a:t>E avvenne che, mentre era in viaggio e stava per avvicinarsi a Damasco, all'improvviso lo avvolse una luce dal Cielo e cadendo a terra udì una voce che gli diceva: </a:t>
            </a:r>
          </a:p>
          <a:p>
            <a:pPr eaLnBrk="1" hangingPunct="1">
              <a:lnSpc>
                <a:spcPct val="100000"/>
              </a:lnSpc>
              <a:spcBef>
                <a:spcPct val="0"/>
              </a:spcBef>
              <a:buFontTx/>
              <a:buNone/>
            </a:pPr>
            <a:endParaRPr lang="it-IT" altLang="it-IT" sz="2400" i="1" dirty="0">
              <a:latin typeface="Arial" panose="020B0604020202020204" pitchFamily="34" charset="0"/>
              <a:cs typeface="Arial" panose="020B0604020202020204" pitchFamily="34" charset="0"/>
            </a:endParaRPr>
          </a:p>
          <a:p>
            <a:pPr eaLnBrk="1" hangingPunct="1">
              <a:lnSpc>
                <a:spcPct val="100000"/>
              </a:lnSpc>
              <a:spcBef>
                <a:spcPct val="0"/>
              </a:spcBef>
              <a:buFontTx/>
              <a:buNone/>
            </a:pPr>
            <a:r>
              <a:rPr lang="it-IT" altLang="it-IT" sz="2400" b="1" i="1" dirty="0">
                <a:solidFill>
                  <a:srgbClr val="FF0000"/>
                </a:solidFill>
                <a:latin typeface="Arial" panose="020B0604020202020204" pitchFamily="34" charset="0"/>
                <a:cs typeface="Arial" panose="020B0604020202020204" pitchFamily="34" charset="0"/>
              </a:rPr>
              <a:t>« Saulo, Saulo, perché mi perseguiti? ».</a:t>
            </a:r>
            <a:endParaRPr lang="it-IT" altLang="it-IT" sz="2400" b="1" dirty="0">
              <a:solidFill>
                <a:srgbClr val="FF0000"/>
              </a:solidFill>
              <a:latin typeface="Arial" panose="020B0604020202020204" pitchFamily="34" charset="0"/>
              <a:cs typeface="Arial" panose="020B0604020202020204" pitchFamily="34" charset="0"/>
            </a:endParaRPr>
          </a:p>
          <a:p>
            <a:pPr eaLnBrk="1" hangingPunct="1">
              <a:lnSpc>
                <a:spcPct val="100000"/>
              </a:lnSpc>
              <a:spcBef>
                <a:spcPct val="0"/>
              </a:spcBef>
              <a:buFontTx/>
              <a:buNone/>
            </a:pPr>
            <a:endParaRPr lang="it-IT" altLang="it-IT" sz="2400" dirty="0">
              <a:solidFill>
                <a:schemeClr val="accent2"/>
              </a:solidFill>
              <a:latin typeface="Arial" panose="020B0604020202020204" pitchFamily="34" charset="0"/>
              <a:cs typeface="Arial" panose="020B0604020202020204" pitchFamily="34" charset="0"/>
            </a:endParaRPr>
          </a:p>
          <a:p>
            <a:pPr eaLnBrk="1" hangingPunct="1">
              <a:lnSpc>
                <a:spcPct val="100000"/>
              </a:lnSpc>
              <a:spcBef>
                <a:spcPct val="0"/>
              </a:spcBef>
              <a:buFontTx/>
              <a:buNone/>
            </a:pPr>
            <a:r>
              <a:rPr lang="it-IT" altLang="it-IT" sz="2400" dirty="0">
                <a:latin typeface="Arial" panose="020B0604020202020204" pitchFamily="34" charset="0"/>
                <a:cs typeface="Arial" panose="020B0604020202020204" pitchFamily="34" charset="0"/>
              </a:rPr>
              <a:t>Rispose: </a:t>
            </a:r>
            <a:endParaRPr lang="it-IT" altLang="it-IT" sz="2400" i="1" dirty="0">
              <a:latin typeface="Arial" panose="020B0604020202020204" pitchFamily="34" charset="0"/>
              <a:cs typeface="Arial" panose="020B0604020202020204" pitchFamily="34" charset="0"/>
            </a:endParaRPr>
          </a:p>
          <a:p>
            <a:pPr eaLnBrk="1" hangingPunct="1">
              <a:lnSpc>
                <a:spcPct val="100000"/>
              </a:lnSpc>
              <a:spcBef>
                <a:spcPct val="0"/>
              </a:spcBef>
              <a:buFontTx/>
              <a:buNone/>
            </a:pPr>
            <a:r>
              <a:rPr lang="it-IT" altLang="it-IT" sz="2400" b="1" i="1" dirty="0">
                <a:solidFill>
                  <a:srgbClr val="0070C0"/>
                </a:solidFill>
                <a:latin typeface="Arial" panose="020B0604020202020204" pitchFamily="34" charset="0"/>
                <a:cs typeface="Arial" panose="020B0604020202020204" pitchFamily="34" charset="0"/>
              </a:rPr>
              <a:t>« Chi sei, o Signore? ».</a:t>
            </a:r>
            <a:r>
              <a:rPr lang="it-IT" altLang="it-IT" sz="2400" b="1" dirty="0">
                <a:solidFill>
                  <a:srgbClr val="0070C0"/>
                </a:solidFill>
                <a:latin typeface="Arial" panose="020B0604020202020204" pitchFamily="34" charset="0"/>
                <a:cs typeface="Arial" panose="020B0604020202020204" pitchFamily="34" charset="0"/>
              </a:rPr>
              <a:t> </a:t>
            </a:r>
          </a:p>
          <a:p>
            <a:pPr eaLnBrk="1" hangingPunct="1">
              <a:lnSpc>
                <a:spcPct val="100000"/>
              </a:lnSpc>
              <a:spcBef>
                <a:spcPct val="0"/>
              </a:spcBef>
              <a:buFontTx/>
              <a:buNone/>
            </a:pPr>
            <a:endParaRPr lang="it-IT" altLang="it-IT" sz="2400" dirty="0">
              <a:solidFill>
                <a:schemeClr val="accent2"/>
              </a:solidFill>
              <a:latin typeface="Arial" panose="020B0604020202020204" pitchFamily="34" charset="0"/>
              <a:cs typeface="Arial" panose="020B0604020202020204" pitchFamily="34" charset="0"/>
            </a:endParaRPr>
          </a:p>
          <a:p>
            <a:pPr eaLnBrk="1" hangingPunct="1">
              <a:lnSpc>
                <a:spcPct val="100000"/>
              </a:lnSpc>
              <a:spcBef>
                <a:spcPct val="0"/>
              </a:spcBef>
              <a:buFontTx/>
              <a:buNone/>
            </a:pPr>
            <a:r>
              <a:rPr lang="it-IT" altLang="it-IT" sz="2400" dirty="0">
                <a:latin typeface="Arial" panose="020B0604020202020204" pitchFamily="34" charset="0"/>
                <a:cs typeface="Arial" panose="020B0604020202020204" pitchFamily="34" charset="0"/>
              </a:rPr>
              <a:t>E la voce: </a:t>
            </a:r>
            <a:endParaRPr lang="it-IT" altLang="it-IT" sz="2400" i="1" dirty="0">
              <a:latin typeface="Arial" panose="020B0604020202020204" pitchFamily="34" charset="0"/>
              <a:cs typeface="Arial" panose="020B0604020202020204" pitchFamily="34" charset="0"/>
            </a:endParaRPr>
          </a:p>
          <a:p>
            <a:pPr eaLnBrk="1" hangingPunct="1">
              <a:lnSpc>
                <a:spcPct val="100000"/>
              </a:lnSpc>
              <a:spcBef>
                <a:spcPct val="0"/>
              </a:spcBef>
              <a:buFontTx/>
              <a:buNone/>
            </a:pPr>
            <a:r>
              <a:rPr lang="it-IT" altLang="it-IT" sz="2400" b="1" i="1" dirty="0">
                <a:solidFill>
                  <a:srgbClr val="0070C0"/>
                </a:solidFill>
                <a:latin typeface="Arial" panose="020B0604020202020204" pitchFamily="34" charset="0"/>
                <a:cs typeface="Arial" panose="020B0604020202020204" pitchFamily="34" charset="0"/>
              </a:rPr>
              <a:t>Io sono Gesù, che tu perseguiti!</a:t>
            </a:r>
            <a:r>
              <a:rPr lang="it-IT" altLang="it-IT" sz="2400" dirty="0">
                <a:solidFill>
                  <a:srgbClr val="0070C0"/>
                </a:solidFill>
                <a:latin typeface="Arial" panose="020B0604020202020204" pitchFamily="34" charset="0"/>
                <a:cs typeface="Arial" panose="020B0604020202020204" pitchFamily="34" charset="0"/>
              </a:rPr>
              <a:t>  </a:t>
            </a:r>
            <a:r>
              <a:rPr lang="it-IT" altLang="it-IT" sz="2400" dirty="0">
                <a:latin typeface="Arial" panose="020B0604020202020204" pitchFamily="34" charset="0"/>
                <a:cs typeface="Arial" panose="020B0604020202020204" pitchFamily="34" charset="0"/>
              </a:rPr>
              <a:t>(Atti 9,1 - 5).</a:t>
            </a:r>
          </a:p>
          <a:p>
            <a:pPr algn="ctr" eaLnBrk="1" hangingPunct="1">
              <a:lnSpc>
                <a:spcPct val="100000"/>
              </a:lnSpc>
              <a:spcBef>
                <a:spcPct val="0"/>
              </a:spcBef>
              <a:buFontTx/>
              <a:buNone/>
            </a:pPr>
            <a:endParaRPr lang="it-IT" altLang="it-IT" sz="1400" dirty="0">
              <a:latin typeface="Arial" panose="020B0604020202020204" pitchFamily="34" charset="0"/>
              <a:cs typeface="Arial" panose="020B0604020202020204" pitchFamily="34" charset="0"/>
            </a:endParaRPr>
          </a:p>
          <a:p>
            <a:pPr eaLnBrk="1" hangingPunct="1">
              <a:lnSpc>
                <a:spcPct val="100000"/>
              </a:lnSpc>
              <a:spcBef>
                <a:spcPct val="0"/>
              </a:spcBef>
              <a:buFontTx/>
              <a:buNone/>
            </a:pPr>
            <a:endParaRPr lang="it-IT" altLang="it-IT" sz="1400" dirty="0">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4274" name="Rectangle 3"/>
          <p:cNvSpPr>
            <a:spLocks noChangeArrowheads="1"/>
          </p:cNvSpPr>
          <p:nvPr/>
        </p:nvSpPr>
        <p:spPr bwMode="auto">
          <a:xfrm>
            <a:off x="1666875" y="620713"/>
            <a:ext cx="25574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it-IT" altLang="it-IT" sz="1800">
                <a:solidFill>
                  <a:srgbClr val="F8FEBA"/>
                </a:solidFill>
                <a:latin typeface="Tahoma" panose="020B0604030504040204" pitchFamily="34" charset="0"/>
              </a:rPr>
              <a:t>La conversione di Paolo</a:t>
            </a:r>
          </a:p>
          <a:p>
            <a:pPr eaLnBrk="1" hangingPunct="1">
              <a:lnSpc>
                <a:spcPct val="100000"/>
              </a:lnSpc>
              <a:spcBef>
                <a:spcPct val="0"/>
              </a:spcBef>
              <a:buFontTx/>
              <a:buNone/>
            </a:pPr>
            <a:r>
              <a:rPr lang="it-IT" altLang="it-IT" sz="1800">
                <a:solidFill>
                  <a:srgbClr val="F8FEBA"/>
                </a:solidFill>
                <a:latin typeface="Tahoma" panose="020B0604030504040204" pitchFamily="34" charset="0"/>
              </a:rPr>
              <a:t>opera del Caravaggio</a:t>
            </a:r>
          </a:p>
        </p:txBody>
      </p:sp>
      <p:pic>
        <p:nvPicPr>
          <p:cNvPr id="54275" name="Picture 4" descr="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8" y="188913"/>
            <a:ext cx="4624387" cy="6480175"/>
          </a:xfrm>
          <a:prstGeom prst="rect">
            <a:avLst/>
          </a:prstGeom>
          <a:noFill/>
          <a:ln w="3175">
            <a:solidFill>
              <a:srgbClr val="F5FEA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6322" name="Picture 3" descr="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3113" y="188913"/>
            <a:ext cx="4530725" cy="6477000"/>
          </a:xfrm>
          <a:prstGeom prst="rect">
            <a:avLst/>
          </a:prstGeom>
          <a:noFill/>
          <a:ln w="9525">
            <a:solidFill>
              <a:srgbClr val="F8FEBA"/>
            </a:solidFill>
            <a:miter lim="800000"/>
            <a:headEnd/>
            <a:tailEnd/>
          </a:ln>
          <a:extLst>
            <a:ext uri="{909E8E84-426E-40DD-AFC4-6F175D3DCCD1}">
              <a14:hiddenFill xmlns:a14="http://schemas.microsoft.com/office/drawing/2010/main">
                <a:solidFill>
                  <a:srgbClr val="FFFFFF"/>
                </a:solidFill>
              </a14:hiddenFill>
            </a:ext>
          </a:extLst>
        </p:spPr>
      </p:pic>
      <p:sp>
        <p:nvSpPr>
          <p:cNvPr id="56323" name="Rectangle 4"/>
          <p:cNvSpPr>
            <a:spLocks noChangeArrowheads="1"/>
          </p:cNvSpPr>
          <p:nvPr/>
        </p:nvSpPr>
        <p:spPr bwMode="auto">
          <a:xfrm>
            <a:off x="1738313" y="620713"/>
            <a:ext cx="261461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it-IT" altLang="it-IT" sz="1800">
                <a:solidFill>
                  <a:srgbClr val="F8FEBA"/>
                </a:solidFill>
                <a:latin typeface="Tahoma" panose="020B0604030504040204" pitchFamily="34" charset="0"/>
              </a:rPr>
              <a:t>La conversione di Paolo</a:t>
            </a:r>
          </a:p>
          <a:p>
            <a:pPr eaLnBrk="1" hangingPunct="1">
              <a:lnSpc>
                <a:spcPct val="100000"/>
              </a:lnSpc>
              <a:spcBef>
                <a:spcPct val="0"/>
              </a:spcBef>
              <a:buFontTx/>
              <a:buNone/>
            </a:pPr>
            <a:r>
              <a:rPr lang="it-IT" altLang="it-IT" sz="1800">
                <a:solidFill>
                  <a:srgbClr val="F8FEBA"/>
                </a:solidFill>
                <a:latin typeface="Tahoma" panose="020B0604030504040204" pitchFamily="34" charset="0"/>
              </a:rPr>
              <a:t>opera di Giovanni Bellini</a:t>
            </a: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EFDE8"/>
        </a:solidFill>
        <a:effectLst/>
      </p:bgPr>
    </p:bg>
    <p:spTree>
      <p:nvGrpSpPr>
        <p:cNvPr id="1" name=""/>
        <p:cNvGrpSpPr/>
        <p:nvPr/>
      </p:nvGrpSpPr>
      <p:grpSpPr>
        <a:xfrm>
          <a:off x="0" y="0"/>
          <a:ext cx="0" cy="0"/>
          <a:chOff x="0" y="0"/>
          <a:chExt cx="0" cy="0"/>
        </a:xfrm>
      </p:grpSpPr>
      <p:sp>
        <p:nvSpPr>
          <p:cNvPr id="68610" name="Rectangle 2" descr="Papiro"/>
          <p:cNvSpPr>
            <a:spLocks noGrp="1" noChangeArrowheads="1"/>
          </p:cNvSpPr>
          <p:nvPr>
            <p:ph type="body" idx="4294967295"/>
          </p:nvPr>
        </p:nvSpPr>
        <p:spPr>
          <a:xfrm>
            <a:off x="1252538" y="296863"/>
            <a:ext cx="9686925" cy="6264275"/>
          </a:xfrm>
        </p:spPr>
        <p:txBody>
          <a:bodyPr/>
          <a:lstStyle/>
          <a:p>
            <a:pPr>
              <a:lnSpc>
                <a:spcPct val="130000"/>
              </a:lnSpc>
              <a:buFontTx/>
              <a:buNone/>
            </a:pPr>
            <a:r>
              <a:rPr lang="it-IT" altLang="it-IT" smtClean="0">
                <a:latin typeface="Arial" panose="020B0604020202020204" pitchFamily="34" charset="0"/>
                <a:cs typeface="Arial" panose="020B0604020202020204" pitchFamily="34" charset="0"/>
              </a:rPr>
              <a:t>Ma Paolo perseguitava i cristiani, non Gesù di Nazareth! Non aveva mai avuto l’occasione di conoscerlo in vita.</a:t>
            </a:r>
          </a:p>
          <a:p>
            <a:pPr>
              <a:buFontTx/>
              <a:buNone/>
            </a:pPr>
            <a:endParaRPr lang="it-IT" altLang="it-IT" sz="1800" smtClean="0">
              <a:latin typeface="Arial" panose="020B0604020202020204" pitchFamily="34" charset="0"/>
              <a:cs typeface="Arial" panose="020B0604020202020204" pitchFamily="34" charset="0"/>
            </a:endParaRPr>
          </a:p>
          <a:p>
            <a:pPr>
              <a:lnSpc>
                <a:spcPct val="130000"/>
              </a:lnSpc>
              <a:buFontTx/>
              <a:buNone/>
            </a:pPr>
            <a:r>
              <a:rPr lang="it-IT" altLang="it-IT" smtClean="0">
                <a:latin typeface="Arial" panose="020B0604020202020204" pitchFamily="34" charset="0"/>
                <a:cs typeface="Arial" panose="020B0604020202020204" pitchFamily="34" charset="0"/>
              </a:rPr>
              <a:t>Riflettendo su questa frase rivelata a Paolo è come se Gesù Risorto avesse detto che Lui </a:t>
            </a:r>
          </a:p>
          <a:p>
            <a:pPr algn="ctr">
              <a:lnSpc>
                <a:spcPct val="130000"/>
              </a:lnSpc>
              <a:buFontTx/>
              <a:buNone/>
            </a:pPr>
            <a:r>
              <a:rPr lang="it-IT" altLang="it-IT" smtClean="0">
                <a:latin typeface="Arial" panose="020B0604020202020204" pitchFamily="34" charset="0"/>
                <a:cs typeface="Arial" panose="020B0604020202020204" pitchFamily="34" charset="0"/>
              </a:rPr>
              <a:t>è l’insieme di tutti i Cristiani perseguitati. </a:t>
            </a:r>
          </a:p>
          <a:p>
            <a:endParaRPr lang="it-IT" altLang="it-IT" sz="1800" smtClean="0">
              <a:latin typeface="Arial" panose="020B0604020202020204" pitchFamily="34" charset="0"/>
              <a:cs typeface="Arial" panose="020B0604020202020204" pitchFamily="34" charset="0"/>
            </a:endParaRPr>
          </a:p>
          <a:p>
            <a:pPr algn="ctr">
              <a:lnSpc>
                <a:spcPct val="145000"/>
              </a:lnSpc>
              <a:buFontTx/>
              <a:buNone/>
            </a:pPr>
            <a:r>
              <a:rPr lang="it-IT" altLang="it-IT" b="1" smtClean="0">
                <a:latin typeface="Arial" panose="020B0604020202020204" pitchFamily="34" charset="0"/>
                <a:cs typeface="Arial" panose="020B0604020202020204" pitchFamily="34" charset="0"/>
              </a:rPr>
              <a:t>Ma l’insieme dei Cristiani è anche la CHIESA !</a:t>
            </a:r>
            <a:r>
              <a:rPr lang="it-IT" altLang="it-IT" smtClean="0">
                <a:latin typeface="Arial" panose="020B0604020202020204" pitchFamily="34" charset="0"/>
                <a:cs typeface="Arial" panose="020B0604020202020204" pitchFamily="34" charset="0"/>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nodeType="clickEffect">
                                  <p:stCondLst>
                                    <p:cond delay="0"/>
                                  </p:stCondLst>
                                  <p:childTnLst>
                                    <p:set>
                                      <p:cBhvr>
                                        <p:cTn id="6" dur="1" fill="hold">
                                          <p:stCondLst>
                                            <p:cond delay="0"/>
                                          </p:stCondLst>
                                        </p:cTn>
                                        <p:tgtEl>
                                          <p:spTgt spid="68610">
                                            <p:txEl>
                                              <p:pRg st="2" end="2"/>
                                            </p:txEl>
                                          </p:spTgt>
                                        </p:tgtEl>
                                        <p:attrNameLst>
                                          <p:attrName>style.visibility</p:attrName>
                                        </p:attrNameLst>
                                      </p:cBhvr>
                                      <p:to>
                                        <p:strVal val="visible"/>
                                      </p:to>
                                    </p:set>
                                    <p:animScale>
                                      <p:cBhvr>
                                        <p:cTn id="7" dur="1000" decel="50000" fill="hold">
                                          <p:stCondLst>
                                            <p:cond delay="0"/>
                                          </p:stCondLst>
                                        </p:cTn>
                                        <p:tgtEl>
                                          <p:spTgt spid="68610">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8610">
                                            <p:txEl>
                                              <p:pRg st="2" end="2"/>
                                            </p:txEl>
                                          </p:spTgt>
                                        </p:tgtEl>
                                        <p:attrNameLst>
                                          <p:attrName>ppt_x</p:attrName>
                                          <p:attrName>ppt_y</p:attrName>
                                        </p:attrNameLst>
                                      </p:cBhvr>
                                    </p:animMotion>
                                    <p:animEffect transition="in" filter="fade">
                                      <p:cBhvr>
                                        <p:cTn id="9" dur="1000"/>
                                        <p:tgtEl>
                                          <p:spTgt spid="68610">
                                            <p:txEl>
                                              <p:pRg st="2" end="2"/>
                                            </p:txEl>
                                          </p:spTgt>
                                        </p:tgtEl>
                                      </p:cBhvr>
                                    </p:animEffect>
                                  </p:childTnLst>
                                </p:cTn>
                              </p:par>
                              <p:par>
                                <p:cTn id="10" presetID="52" presetClass="entr" presetSubtype="0" fill="hold" nodeType="withEffect">
                                  <p:stCondLst>
                                    <p:cond delay="0"/>
                                  </p:stCondLst>
                                  <p:childTnLst>
                                    <p:set>
                                      <p:cBhvr>
                                        <p:cTn id="11" dur="1" fill="hold">
                                          <p:stCondLst>
                                            <p:cond delay="0"/>
                                          </p:stCondLst>
                                        </p:cTn>
                                        <p:tgtEl>
                                          <p:spTgt spid="68610">
                                            <p:txEl>
                                              <p:pRg st="3" end="3"/>
                                            </p:txEl>
                                          </p:spTgt>
                                        </p:tgtEl>
                                        <p:attrNameLst>
                                          <p:attrName>style.visibility</p:attrName>
                                        </p:attrNameLst>
                                      </p:cBhvr>
                                      <p:to>
                                        <p:strVal val="visible"/>
                                      </p:to>
                                    </p:set>
                                    <p:animScale>
                                      <p:cBhvr>
                                        <p:cTn id="12" dur="1000" decel="50000" fill="hold">
                                          <p:stCondLst>
                                            <p:cond delay="0"/>
                                          </p:stCondLst>
                                        </p:cTn>
                                        <p:tgtEl>
                                          <p:spTgt spid="68610">
                                            <p:txEl>
                                              <p:pRg st="3" end="3"/>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68610">
                                            <p:txEl>
                                              <p:pRg st="3" end="3"/>
                                            </p:txEl>
                                          </p:spTgt>
                                        </p:tgtEl>
                                        <p:attrNameLst>
                                          <p:attrName>ppt_x</p:attrName>
                                          <p:attrName>ppt_y</p:attrName>
                                        </p:attrNameLst>
                                      </p:cBhvr>
                                    </p:animMotion>
                                    <p:animEffect transition="in" filter="fade">
                                      <p:cBhvr>
                                        <p:cTn id="14" dur="1000"/>
                                        <p:tgtEl>
                                          <p:spTgt spid="68610">
                                            <p:txEl>
                                              <p:pRg st="3" end="3"/>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2" presetClass="entr" presetSubtype="0" fill="hold" nodeType="clickEffect">
                                  <p:stCondLst>
                                    <p:cond delay="0"/>
                                  </p:stCondLst>
                                  <p:childTnLst>
                                    <p:set>
                                      <p:cBhvr>
                                        <p:cTn id="18" dur="1" fill="hold">
                                          <p:stCondLst>
                                            <p:cond delay="0"/>
                                          </p:stCondLst>
                                        </p:cTn>
                                        <p:tgtEl>
                                          <p:spTgt spid="68610">
                                            <p:txEl>
                                              <p:pRg st="5" end="5"/>
                                            </p:txEl>
                                          </p:spTgt>
                                        </p:tgtEl>
                                        <p:attrNameLst>
                                          <p:attrName>style.visibility</p:attrName>
                                        </p:attrNameLst>
                                      </p:cBhvr>
                                      <p:to>
                                        <p:strVal val="visible"/>
                                      </p:to>
                                    </p:set>
                                    <p:animScale>
                                      <p:cBhvr>
                                        <p:cTn id="19" dur="1000" decel="50000" fill="hold">
                                          <p:stCondLst>
                                            <p:cond delay="0"/>
                                          </p:stCondLst>
                                        </p:cTn>
                                        <p:tgtEl>
                                          <p:spTgt spid="68610">
                                            <p:txEl>
                                              <p:pRg st="5" end="5"/>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68610">
                                            <p:txEl>
                                              <p:pRg st="5" end="5"/>
                                            </p:txEl>
                                          </p:spTgt>
                                        </p:tgtEl>
                                        <p:attrNameLst>
                                          <p:attrName>ppt_x</p:attrName>
                                          <p:attrName>ppt_y</p:attrName>
                                        </p:attrNameLst>
                                      </p:cBhvr>
                                    </p:animMotion>
                                    <p:animEffect transition="in" filter="fade">
                                      <p:cBhvr>
                                        <p:cTn id="21" dur="1000"/>
                                        <p:tgtEl>
                                          <p:spTgt spid="686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4" name="Picture 3" descr="Introduzione 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0375" y="188913"/>
            <a:ext cx="6811963" cy="647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Line 4"/>
          <p:cNvSpPr>
            <a:spLocks noChangeShapeType="1"/>
          </p:cNvSpPr>
          <p:nvPr/>
        </p:nvSpPr>
        <p:spPr bwMode="auto">
          <a:xfrm>
            <a:off x="3287713" y="549275"/>
            <a:ext cx="1008062"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197" name="Line 5"/>
          <p:cNvSpPr>
            <a:spLocks noChangeShapeType="1"/>
          </p:cNvSpPr>
          <p:nvPr/>
        </p:nvSpPr>
        <p:spPr bwMode="auto">
          <a:xfrm>
            <a:off x="3287713" y="1628775"/>
            <a:ext cx="252095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198" name="Line 6"/>
          <p:cNvSpPr>
            <a:spLocks noChangeShapeType="1"/>
          </p:cNvSpPr>
          <p:nvPr/>
        </p:nvSpPr>
        <p:spPr bwMode="auto">
          <a:xfrm>
            <a:off x="3287713" y="2565400"/>
            <a:ext cx="2808287"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199" name="Line 7"/>
          <p:cNvSpPr>
            <a:spLocks noChangeShapeType="1"/>
          </p:cNvSpPr>
          <p:nvPr/>
        </p:nvSpPr>
        <p:spPr bwMode="auto">
          <a:xfrm>
            <a:off x="3287713" y="4005263"/>
            <a:ext cx="1368425"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Scale>
                                      <p:cBhvr>
                                        <p:cTn id="7" dur="1000" decel="50000" fill="hold">
                                          <p:stCondLst>
                                            <p:cond delay="0"/>
                                          </p:stCondLst>
                                        </p:cTn>
                                        <p:tgtEl>
                                          <p:spTgt spid="819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8196"/>
                                        </p:tgtEl>
                                        <p:attrNameLst>
                                          <p:attrName>ppt_x</p:attrName>
                                          <p:attrName>ppt_y</p:attrName>
                                        </p:attrNameLst>
                                      </p:cBhvr>
                                    </p:animMotion>
                                    <p:animEffect transition="in" filter="fade">
                                      <p:cBhvr>
                                        <p:cTn id="9" dur="1000"/>
                                        <p:tgtEl>
                                          <p:spTgt spid="819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2" presetClass="entr" presetSubtype="0" fill="hold" nodeType="clickEffect">
                                  <p:stCondLst>
                                    <p:cond delay="0"/>
                                  </p:stCondLst>
                                  <p:childTnLst>
                                    <p:set>
                                      <p:cBhvr>
                                        <p:cTn id="13" dur="1" fill="hold">
                                          <p:stCondLst>
                                            <p:cond delay="0"/>
                                          </p:stCondLst>
                                        </p:cTn>
                                        <p:tgtEl>
                                          <p:spTgt spid="8197"/>
                                        </p:tgtEl>
                                        <p:attrNameLst>
                                          <p:attrName>style.visibility</p:attrName>
                                        </p:attrNameLst>
                                      </p:cBhvr>
                                      <p:to>
                                        <p:strVal val="visible"/>
                                      </p:to>
                                    </p:set>
                                    <p:animScale>
                                      <p:cBhvr>
                                        <p:cTn id="14" dur="1000" decel="50000" fill="hold">
                                          <p:stCondLst>
                                            <p:cond delay="0"/>
                                          </p:stCondLst>
                                        </p:cTn>
                                        <p:tgtEl>
                                          <p:spTgt spid="819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8197"/>
                                        </p:tgtEl>
                                        <p:attrNameLst>
                                          <p:attrName>ppt_x</p:attrName>
                                          <p:attrName>ppt_y</p:attrName>
                                        </p:attrNameLst>
                                      </p:cBhvr>
                                    </p:animMotion>
                                    <p:animEffect transition="in" filter="fade">
                                      <p:cBhvr>
                                        <p:cTn id="16" dur="1000"/>
                                        <p:tgtEl>
                                          <p:spTgt spid="819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2" presetClass="entr" presetSubtype="0" fill="hold" nodeType="clickEffect">
                                  <p:stCondLst>
                                    <p:cond delay="0"/>
                                  </p:stCondLst>
                                  <p:childTnLst>
                                    <p:set>
                                      <p:cBhvr>
                                        <p:cTn id="20" dur="1" fill="hold">
                                          <p:stCondLst>
                                            <p:cond delay="0"/>
                                          </p:stCondLst>
                                        </p:cTn>
                                        <p:tgtEl>
                                          <p:spTgt spid="8198"/>
                                        </p:tgtEl>
                                        <p:attrNameLst>
                                          <p:attrName>style.visibility</p:attrName>
                                        </p:attrNameLst>
                                      </p:cBhvr>
                                      <p:to>
                                        <p:strVal val="visible"/>
                                      </p:to>
                                    </p:set>
                                    <p:animScale>
                                      <p:cBhvr>
                                        <p:cTn id="21" dur="1000" decel="50000" fill="hold">
                                          <p:stCondLst>
                                            <p:cond delay="0"/>
                                          </p:stCondLst>
                                        </p:cTn>
                                        <p:tgtEl>
                                          <p:spTgt spid="819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8198"/>
                                        </p:tgtEl>
                                        <p:attrNameLst>
                                          <p:attrName>ppt_x</p:attrName>
                                          <p:attrName>ppt_y</p:attrName>
                                        </p:attrNameLst>
                                      </p:cBhvr>
                                    </p:animMotion>
                                    <p:animEffect transition="in" filter="fade">
                                      <p:cBhvr>
                                        <p:cTn id="23" dur="1000"/>
                                        <p:tgtEl>
                                          <p:spTgt spid="819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2" presetClass="entr" presetSubtype="0" fill="hold" nodeType="clickEffect">
                                  <p:stCondLst>
                                    <p:cond delay="0"/>
                                  </p:stCondLst>
                                  <p:childTnLst>
                                    <p:set>
                                      <p:cBhvr>
                                        <p:cTn id="27" dur="1" fill="hold">
                                          <p:stCondLst>
                                            <p:cond delay="0"/>
                                          </p:stCondLst>
                                        </p:cTn>
                                        <p:tgtEl>
                                          <p:spTgt spid="8199"/>
                                        </p:tgtEl>
                                        <p:attrNameLst>
                                          <p:attrName>style.visibility</p:attrName>
                                        </p:attrNameLst>
                                      </p:cBhvr>
                                      <p:to>
                                        <p:strVal val="visible"/>
                                      </p:to>
                                    </p:set>
                                    <p:animScale>
                                      <p:cBhvr>
                                        <p:cTn id="28" dur="1000" decel="50000" fill="hold">
                                          <p:stCondLst>
                                            <p:cond delay="0"/>
                                          </p:stCondLst>
                                        </p:cTn>
                                        <p:tgtEl>
                                          <p:spTgt spid="819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8199"/>
                                        </p:tgtEl>
                                        <p:attrNameLst>
                                          <p:attrName>ppt_x</p:attrName>
                                          <p:attrName>ppt_y</p:attrName>
                                        </p:attrNameLst>
                                      </p:cBhvr>
                                    </p:animMotion>
                                    <p:animEffect transition="in" filter="fade">
                                      <p:cBhvr>
                                        <p:cTn id="30" dur="1000"/>
                                        <p:tgtEl>
                                          <p:spTgt spid="8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EFDE8"/>
        </a:solidFill>
        <a:effectLst/>
      </p:bgPr>
    </p:bg>
    <p:spTree>
      <p:nvGrpSpPr>
        <p:cNvPr id="1" name=""/>
        <p:cNvGrpSpPr/>
        <p:nvPr/>
      </p:nvGrpSpPr>
      <p:grpSpPr>
        <a:xfrm>
          <a:off x="0" y="0"/>
          <a:ext cx="0" cy="0"/>
          <a:chOff x="0" y="0"/>
          <a:chExt cx="0" cy="0"/>
        </a:xfrm>
      </p:grpSpPr>
      <p:sp>
        <p:nvSpPr>
          <p:cNvPr id="69634" name="Rectangle 2" descr="Stampati"/>
          <p:cNvSpPr>
            <a:spLocks noChangeArrowheads="1"/>
          </p:cNvSpPr>
          <p:nvPr/>
        </p:nvSpPr>
        <p:spPr bwMode="auto">
          <a:xfrm>
            <a:off x="659223" y="655933"/>
            <a:ext cx="10873555" cy="5546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20000"/>
              </a:lnSpc>
              <a:spcBef>
                <a:spcPct val="0"/>
              </a:spcBef>
              <a:buFontTx/>
              <a:buNone/>
            </a:pPr>
            <a:r>
              <a:rPr lang="it-IT" altLang="it-IT" sz="2400" dirty="0">
                <a:latin typeface="Arial" panose="020B0604020202020204" pitchFamily="34" charset="0"/>
                <a:cs typeface="Arial" panose="020B0604020202020204" pitchFamily="34" charset="0"/>
              </a:rPr>
              <a:t>Tale frase porterà Paolo a concludere che la Chiesa </a:t>
            </a:r>
          </a:p>
          <a:p>
            <a:pPr eaLnBrk="1" hangingPunct="1">
              <a:lnSpc>
                <a:spcPct val="120000"/>
              </a:lnSpc>
              <a:spcBef>
                <a:spcPct val="0"/>
              </a:spcBef>
              <a:buFontTx/>
              <a:buNone/>
            </a:pPr>
            <a:r>
              <a:rPr lang="it-IT" altLang="it-IT" sz="2400" dirty="0">
                <a:latin typeface="Arial" panose="020B0604020202020204" pitchFamily="34" charset="0"/>
                <a:cs typeface="Arial" panose="020B0604020202020204" pitchFamily="34" charset="0"/>
              </a:rPr>
              <a:t>è anche la continuazione del misterioso Corpo di Cristo. </a:t>
            </a:r>
          </a:p>
          <a:p>
            <a:pPr eaLnBrk="1" hangingPunct="1">
              <a:lnSpc>
                <a:spcPct val="100000"/>
              </a:lnSpc>
              <a:spcBef>
                <a:spcPct val="0"/>
              </a:spcBef>
              <a:buFontTx/>
              <a:buNone/>
            </a:pPr>
            <a:endParaRPr lang="it-IT" altLang="it-IT" sz="800" dirty="0">
              <a:latin typeface="Arial" panose="020B0604020202020204" pitchFamily="34" charset="0"/>
              <a:cs typeface="Arial" panose="020B0604020202020204" pitchFamily="34" charset="0"/>
            </a:endParaRPr>
          </a:p>
          <a:p>
            <a:pPr eaLnBrk="1" hangingPunct="1">
              <a:lnSpc>
                <a:spcPct val="130000"/>
              </a:lnSpc>
              <a:spcBef>
                <a:spcPct val="0"/>
              </a:spcBef>
              <a:buFontTx/>
              <a:buNone/>
            </a:pPr>
            <a:r>
              <a:rPr lang="it-IT" altLang="it-IT" sz="2400" dirty="0">
                <a:latin typeface="Arial" panose="020B0604020202020204" pitchFamily="34" charset="0"/>
                <a:cs typeface="Arial" panose="020B0604020202020204" pitchFamily="34" charset="0"/>
              </a:rPr>
              <a:t>Ma quale Cristo? </a:t>
            </a:r>
          </a:p>
          <a:p>
            <a:pPr eaLnBrk="1" hangingPunct="1">
              <a:lnSpc>
                <a:spcPct val="130000"/>
              </a:lnSpc>
              <a:spcBef>
                <a:spcPct val="0"/>
              </a:spcBef>
              <a:buFontTx/>
              <a:buNone/>
            </a:pPr>
            <a:r>
              <a:rPr lang="it-IT" altLang="it-IT" sz="2400" dirty="0">
                <a:latin typeface="Arial" panose="020B0604020202020204" pitchFamily="34" charset="0"/>
                <a:cs typeface="Arial" panose="020B0604020202020204" pitchFamily="34" charset="0"/>
              </a:rPr>
              <a:t>NON il Gesù di Nazareth carpentiere prima della crocifissione! </a:t>
            </a:r>
          </a:p>
          <a:p>
            <a:pPr eaLnBrk="1" hangingPunct="1">
              <a:lnSpc>
                <a:spcPct val="100000"/>
              </a:lnSpc>
              <a:spcBef>
                <a:spcPct val="0"/>
              </a:spcBef>
              <a:buFontTx/>
              <a:buNone/>
            </a:pPr>
            <a:endParaRPr lang="it-IT" altLang="it-IT" sz="800" dirty="0">
              <a:latin typeface="Arial" panose="020B0604020202020204" pitchFamily="34" charset="0"/>
              <a:cs typeface="Arial" panose="020B0604020202020204" pitchFamily="34" charset="0"/>
            </a:endParaRPr>
          </a:p>
          <a:p>
            <a:pPr eaLnBrk="1" hangingPunct="1">
              <a:lnSpc>
                <a:spcPct val="130000"/>
              </a:lnSpc>
              <a:spcBef>
                <a:spcPct val="0"/>
              </a:spcBef>
              <a:buFontTx/>
              <a:buNone/>
            </a:pPr>
            <a:r>
              <a:rPr lang="it-IT" altLang="it-IT" sz="2400" dirty="0">
                <a:latin typeface="Arial" panose="020B0604020202020204" pitchFamily="34" charset="0"/>
                <a:cs typeface="Arial" panose="020B0604020202020204" pitchFamily="34" charset="0"/>
              </a:rPr>
              <a:t>Ma quello che a Paolo si è rivelato per la prima volta sulla via che conduce a Damasco: </a:t>
            </a:r>
            <a:r>
              <a:rPr lang="it-IT" altLang="it-IT" sz="2400" dirty="0" smtClean="0">
                <a:latin typeface="Arial" panose="020B0604020202020204" pitchFamily="34" charset="0"/>
                <a:cs typeface="Arial" panose="020B0604020202020204" pitchFamily="34" charset="0"/>
              </a:rPr>
              <a:t>ossia il </a:t>
            </a:r>
            <a:r>
              <a:rPr lang="it-IT" altLang="it-IT" sz="2400" b="1" dirty="0">
                <a:latin typeface="Arial" panose="020B0604020202020204" pitchFamily="34" charset="0"/>
                <a:cs typeface="Arial" panose="020B0604020202020204" pitchFamily="34" charset="0"/>
              </a:rPr>
              <a:t>Risorto</a:t>
            </a:r>
            <a:r>
              <a:rPr lang="it-IT" altLang="it-IT" sz="2400" dirty="0">
                <a:latin typeface="Arial" panose="020B0604020202020204" pitchFamily="34" charset="0"/>
                <a:cs typeface="Arial" panose="020B0604020202020204" pitchFamily="34" charset="0"/>
              </a:rPr>
              <a:t>. </a:t>
            </a:r>
          </a:p>
          <a:p>
            <a:pPr eaLnBrk="1" hangingPunct="1">
              <a:lnSpc>
                <a:spcPct val="100000"/>
              </a:lnSpc>
              <a:spcBef>
                <a:spcPct val="0"/>
              </a:spcBef>
              <a:buFontTx/>
              <a:buNone/>
            </a:pPr>
            <a:endParaRPr lang="it-IT" altLang="it-IT" sz="800" dirty="0">
              <a:latin typeface="Arial" panose="020B0604020202020204" pitchFamily="34" charset="0"/>
              <a:cs typeface="Arial" panose="020B0604020202020204" pitchFamily="34" charset="0"/>
            </a:endParaRPr>
          </a:p>
          <a:p>
            <a:pPr eaLnBrk="1" hangingPunct="1">
              <a:lnSpc>
                <a:spcPct val="125000"/>
              </a:lnSpc>
              <a:spcBef>
                <a:spcPct val="0"/>
              </a:spcBef>
              <a:buFontTx/>
              <a:buNone/>
            </a:pPr>
            <a:r>
              <a:rPr lang="it-IT" altLang="it-IT" sz="2400" dirty="0">
                <a:latin typeface="Arial" panose="020B0604020202020204" pitchFamily="34" charset="0"/>
                <a:cs typeface="Arial" panose="020B0604020202020204" pitchFamily="34" charset="0"/>
              </a:rPr>
              <a:t>Ora, per Paolo, tutto quello che si afferma di </a:t>
            </a:r>
            <a:r>
              <a:rPr lang="it-IT" altLang="it-IT" sz="2400" b="1" dirty="0">
                <a:latin typeface="Arial" panose="020B0604020202020204" pitchFamily="34" charset="0"/>
                <a:cs typeface="Arial" panose="020B0604020202020204" pitchFamily="34" charset="0"/>
              </a:rPr>
              <a:t>Cristo Risorto </a:t>
            </a:r>
            <a:r>
              <a:rPr lang="it-IT" altLang="it-IT" sz="2400" dirty="0">
                <a:latin typeface="Arial" panose="020B0604020202020204" pitchFamily="34" charset="0"/>
                <a:cs typeface="Arial" panose="020B0604020202020204" pitchFamily="34" charset="0"/>
              </a:rPr>
              <a:t>vale anche per l’insieme dei </a:t>
            </a:r>
            <a:r>
              <a:rPr lang="it-IT" altLang="it-IT" sz="2400" dirty="0" smtClean="0">
                <a:latin typeface="Arial" panose="020B0604020202020204" pitchFamily="34" charset="0"/>
                <a:cs typeface="Arial" panose="020B0604020202020204" pitchFamily="34" charset="0"/>
              </a:rPr>
              <a:t>Cristiani che formano la </a:t>
            </a:r>
            <a:r>
              <a:rPr lang="it-IT" altLang="it-IT" sz="2400" dirty="0">
                <a:latin typeface="Arial" panose="020B0604020202020204" pitchFamily="34" charset="0"/>
                <a:cs typeface="Arial" panose="020B0604020202020204" pitchFamily="34" charset="0"/>
              </a:rPr>
              <a:t>Chiesa. </a:t>
            </a:r>
          </a:p>
          <a:p>
            <a:pPr eaLnBrk="1" hangingPunct="1">
              <a:lnSpc>
                <a:spcPct val="100000"/>
              </a:lnSpc>
              <a:spcBef>
                <a:spcPct val="0"/>
              </a:spcBef>
              <a:buFontTx/>
              <a:buNone/>
            </a:pPr>
            <a:endParaRPr lang="it-IT" altLang="it-IT" sz="800" dirty="0">
              <a:latin typeface="Arial" panose="020B0604020202020204" pitchFamily="34" charset="0"/>
              <a:cs typeface="Arial" panose="020B0604020202020204" pitchFamily="34" charset="0"/>
            </a:endParaRPr>
          </a:p>
          <a:p>
            <a:pPr eaLnBrk="1" hangingPunct="1">
              <a:lnSpc>
                <a:spcPct val="125000"/>
              </a:lnSpc>
              <a:spcBef>
                <a:spcPct val="0"/>
              </a:spcBef>
              <a:buFontTx/>
              <a:buNone/>
            </a:pPr>
            <a:r>
              <a:rPr lang="it-IT" altLang="it-IT" sz="2400" dirty="0">
                <a:latin typeface="Arial" panose="020B0604020202020204" pitchFamily="34" charset="0"/>
                <a:cs typeface="Arial" panose="020B0604020202020204" pitchFamily="34" charset="0"/>
              </a:rPr>
              <a:t>Paolo fu il primo a intuire </a:t>
            </a:r>
            <a:r>
              <a:rPr lang="it-IT" altLang="it-IT" sz="2400" dirty="0" smtClean="0">
                <a:latin typeface="Arial" panose="020B0604020202020204" pitchFamily="34" charset="0"/>
                <a:cs typeface="Arial" panose="020B0604020202020204" pitchFamily="34" charset="0"/>
              </a:rPr>
              <a:t>che </a:t>
            </a:r>
            <a:r>
              <a:rPr lang="it-IT" altLang="it-IT" sz="2400" dirty="0">
                <a:latin typeface="Arial" panose="020B0604020202020204" pitchFamily="34" charset="0"/>
                <a:cs typeface="Arial" panose="020B0604020202020204" pitchFamily="34" charset="0"/>
              </a:rPr>
              <a:t>la</a:t>
            </a:r>
            <a:r>
              <a:rPr lang="it-IT" altLang="it-IT" sz="2000" dirty="0">
                <a:latin typeface="Arial" panose="020B0604020202020204" pitchFamily="34" charset="0"/>
                <a:cs typeface="Arial" panose="020B0604020202020204" pitchFamily="34" charset="0"/>
              </a:rPr>
              <a:t> </a:t>
            </a:r>
            <a:r>
              <a:rPr lang="it-IT" altLang="it-IT" sz="3200" b="1" dirty="0">
                <a:latin typeface="Arial" panose="020B0604020202020204" pitchFamily="34" charset="0"/>
                <a:cs typeface="Arial" panose="020B0604020202020204" pitchFamily="34" charset="0"/>
              </a:rPr>
              <a:t>Chiesa </a:t>
            </a:r>
            <a:r>
              <a:rPr lang="it-IT" altLang="it-IT" sz="2400" dirty="0" smtClean="0">
                <a:latin typeface="Arial" panose="020B0604020202020204" pitchFamily="34" charset="0"/>
                <a:cs typeface="Arial" panose="020B0604020202020204" pitchFamily="34" charset="0"/>
              </a:rPr>
              <a:t>è </a:t>
            </a:r>
            <a:r>
              <a:rPr lang="it-IT" altLang="it-IT" sz="2400" dirty="0">
                <a:latin typeface="Arial" panose="020B0604020202020204" pitchFamily="34" charset="0"/>
                <a:cs typeface="Arial" panose="020B0604020202020204" pitchFamily="34" charset="0"/>
              </a:rPr>
              <a:t>anche la continuazione del</a:t>
            </a:r>
          </a:p>
          <a:p>
            <a:pPr eaLnBrk="1" hangingPunct="1">
              <a:lnSpc>
                <a:spcPct val="100000"/>
              </a:lnSpc>
              <a:spcBef>
                <a:spcPct val="0"/>
              </a:spcBef>
              <a:buFontTx/>
              <a:buNone/>
            </a:pPr>
            <a:endParaRPr lang="it-IT" altLang="it-IT" sz="800" b="1" dirty="0">
              <a:latin typeface="Arial" panose="020B0604020202020204" pitchFamily="34" charset="0"/>
              <a:cs typeface="Arial" panose="020B0604020202020204" pitchFamily="34" charset="0"/>
            </a:endParaRPr>
          </a:p>
          <a:p>
            <a:pPr algn="ctr" eaLnBrk="1" hangingPunct="1">
              <a:lnSpc>
                <a:spcPct val="100000"/>
              </a:lnSpc>
              <a:spcBef>
                <a:spcPct val="0"/>
              </a:spcBef>
              <a:buFontTx/>
              <a:buNone/>
            </a:pPr>
            <a:r>
              <a:rPr lang="it-IT" altLang="it-IT" sz="2400" b="1" i="1" dirty="0">
                <a:latin typeface="Arial" panose="020B0604020202020204" pitchFamily="34" charset="0"/>
                <a:cs typeface="Arial" panose="020B0604020202020204" pitchFamily="34" charset="0"/>
              </a:rPr>
              <a:t> </a:t>
            </a:r>
            <a:r>
              <a:rPr lang="it-IT" altLang="it-IT" sz="3200" b="1" i="1" dirty="0">
                <a:latin typeface="Arial" panose="020B0604020202020204" pitchFamily="34" charset="0"/>
                <a:cs typeface="Arial" panose="020B0604020202020204" pitchFamily="34" charset="0"/>
              </a:rPr>
              <a:t>“Corpo mistico” di Cristo Risorto.</a:t>
            </a:r>
            <a:r>
              <a:rPr lang="it-IT" altLang="it-IT" sz="2400" dirty="0">
                <a:latin typeface="Arial" panose="020B0604020202020204" pitchFamily="34" charset="0"/>
                <a:cs typeface="Arial" panose="020B0604020202020204" pitchFamily="34" charset="0"/>
              </a:rPr>
              <a:t> </a:t>
            </a:r>
          </a:p>
        </p:txBody>
      </p:sp>
      <p:sp>
        <p:nvSpPr>
          <p:cNvPr id="69635" name="Line 3"/>
          <p:cNvSpPr>
            <a:spLocks noChangeShapeType="1"/>
          </p:cNvSpPr>
          <p:nvPr/>
        </p:nvSpPr>
        <p:spPr bwMode="auto">
          <a:xfrm>
            <a:off x="3143672" y="6202067"/>
            <a:ext cx="1081088"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69636" name="Line 4"/>
          <p:cNvSpPr>
            <a:spLocks noChangeShapeType="1"/>
          </p:cNvSpPr>
          <p:nvPr/>
        </p:nvSpPr>
        <p:spPr bwMode="auto">
          <a:xfrm>
            <a:off x="4439816" y="6221104"/>
            <a:ext cx="1296987"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69637" name="Line 5"/>
          <p:cNvSpPr>
            <a:spLocks noChangeShapeType="1"/>
          </p:cNvSpPr>
          <p:nvPr/>
        </p:nvSpPr>
        <p:spPr bwMode="auto">
          <a:xfrm>
            <a:off x="6168008" y="6221104"/>
            <a:ext cx="1439862"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69638" name="Line 6"/>
          <p:cNvSpPr>
            <a:spLocks noChangeShapeType="1"/>
          </p:cNvSpPr>
          <p:nvPr/>
        </p:nvSpPr>
        <p:spPr bwMode="auto">
          <a:xfrm>
            <a:off x="7896200" y="6221104"/>
            <a:ext cx="1439862"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9634">
                                            <p:txEl>
                                              <p:pRg st="8" end="8"/>
                                            </p:txEl>
                                          </p:spTgt>
                                        </p:tgtEl>
                                        <p:attrNameLst>
                                          <p:attrName>style.visibility</p:attrName>
                                        </p:attrNameLst>
                                      </p:cBhvr>
                                      <p:to>
                                        <p:strVal val="visible"/>
                                      </p:to>
                                    </p:set>
                                    <p:animEffect transition="in" filter="fade">
                                      <p:cBhvr>
                                        <p:cTn id="7" dur="1000"/>
                                        <p:tgtEl>
                                          <p:spTgt spid="69634">
                                            <p:txEl>
                                              <p:pRg st="8" end="8"/>
                                            </p:txEl>
                                          </p:spTgt>
                                        </p:tgtEl>
                                      </p:cBhvr>
                                    </p:animEffect>
                                    <p:anim calcmode="lin" valueType="num">
                                      <p:cBhvr>
                                        <p:cTn id="8" dur="1000" fill="hold"/>
                                        <p:tgtEl>
                                          <p:spTgt spid="69634">
                                            <p:txEl>
                                              <p:pRg st="8" end="8"/>
                                            </p:txEl>
                                          </p:spTgt>
                                        </p:tgtEl>
                                        <p:attrNameLst>
                                          <p:attrName>ppt_x</p:attrName>
                                        </p:attrNameLst>
                                      </p:cBhvr>
                                      <p:tavLst>
                                        <p:tav tm="0">
                                          <p:val>
                                            <p:strVal val="#ppt_x"/>
                                          </p:val>
                                        </p:tav>
                                        <p:tav tm="100000">
                                          <p:val>
                                            <p:strVal val="#ppt_x"/>
                                          </p:val>
                                        </p:tav>
                                      </p:tavLst>
                                    </p:anim>
                                    <p:anim calcmode="lin" valueType="num">
                                      <p:cBhvr>
                                        <p:cTn id="9" dur="1000" fill="hold"/>
                                        <p:tgtEl>
                                          <p:spTgt spid="69634">
                                            <p:txEl>
                                              <p:pRg st="8" end="8"/>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9634">
                                            <p:txEl>
                                              <p:pRg st="10" end="10"/>
                                            </p:txEl>
                                          </p:spTgt>
                                        </p:tgtEl>
                                        <p:attrNameLst>
                                          <p:attrName>style.visibility</p:attrName>
                                        </p:attrNameLst>
                                      </p:cBhvr>
                                      <p:to>
                                        <p:strVal val="visible"/>
                                      </p:to>
                                    </p:set>
                                    <p:animEffect transition="in" filter="fade">
                                      <p:cBhvr>
                                        <p:cTn id="12" dur="1000"/>
                                        <p:tgtEl>
                                          <p:spTgt spid="69634">
                                            <p:txEl>
                                              <p:pRg st="10" end="10"/>
                                            </p:txEl>
                                          </p:spTgt>
                                        </p:tgtEl>
                                      </p:cBhvr>
                                    </p:animEffect>
                                    <p:anim calcmode="lin" valueType="num">
                                      <p:cBhvr>
                                        <p:cTn id="13" dur="1000" fill="hold"/>
                                        <p:tgtEl>
                                          <p:spTgt spid="69634">
                                            <p:txEl>
                                              <p:pRg st="10" end="10"/>
                                            </p:txEl>
                                          </p:spTgt>
                                        </p:tgtEl>
                                        <p:attrNameLst>
                                          <p:attrName>ppt_x</p:attrName>
                                        </p:attrNameLst>
                                      </p:cBhvr>
                                      <p:tavLst>
                                        <p:tav tm="0">
                                          <p:val>
                                            <p:strVal val="#ppt_x"/>
                                          </p:val>
                                        </p:tav>
                                        <p:tav tm="100000">
                                          <p:val>
                                            <p:strVal val="#ppt_x"/>
                                          </p:val>
                                        </p:tav>
                                      </p:tavLst>
                                    </p:anim>
                                    <p:anim calcmode="lin" valueType="num">
                                      <p:cBhvr>
                                        <p:cTn id="14" dur="1000" fill="hold"/>
                                        <p:tgtEl>
                                          <p:spTgt spid="69634">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69634">
                                            <p:txEl>
                                              <p:pRg st="12" end="12"/>
                                            </p:txEl>
                                          </p:spTgt>
                                        </p:tgtEl>
                                        <p:attrNameLst>
                                          <p:attrName>style.visibility</p:attrName>
                                        </p:attrNameLst>
                                      </p:cBhvr>
                                      <p:to>
                                        <p:strVal val="visible"/>
                                      </p:to>
                                    </p:set>
                                    <p:animEffect transition="in" filter="wipe(left)">
                                      <p:cBhvr>
                                        <p:cTn id="19" dur="3000"/>
                                        <p:tgtEl>
                                          <p:spTgt spid="69634">
                                            <p:txEl>
                                              <p:pRg st="12" end="1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9635"/>
                                        </p:tgtEl>
                                        <p:attrNameLst>
                                          <p:attrName>style.visibility</p:attrName>
                                        </p:attrNameLst>
                                      </p:cBhvr>
                                      <p:to>
                                        <p:strVal val="visible"/>
                                      </p:to>
                                    </p:set>
                                    <p:animEffect transition="in" filter="wipe(left)">
                                      <p:cBhvr>
                                        <p:cTn id="24" dur="1000"/>
                                        <p:tgtEl>
                                          <p:spTgt spid="6963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9636"/>
                                        </p:tgtEl>
                                        <p:attrNameLst>
                                          <p:attrName>style.visibility</p:attrName>
                                        </p:attrNameLst>
                                      </p:cBhvr>
                                      <p:to>
                                        <p:strVal val="visible"/>
                                      </p:to>
                                    </p:set>
                                    <p:animEffect transition="in" filter="wipe(left)">
                                      <p:cBhvr>
                                        <p:cTn id="29" dur="1000"/>
                                        <p:tgtEl>
                                          <p:spTgt spid="6963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9637"/>
                                        </p:tgtEl>
                                        <p:attrNameLst>
                                          <p:attrName>style.visibility</p:attrName>
                                        </p:attrNameLst>
                                      </p:cBhvr>
                                      <p:to>
                                        <p:strVal val="visible"/>
                                      </p:to>
                                    </p:set>
                                    <p:animEffect transition="in" filter="wipe(left)">
                                      <p:cBhvr>
                                        <p:cTn id="34" dur="1000"/>
                                        <p:tgtEl>
                                          <p:spTgt spid="6963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69638"/>
                                        </p:tgtEl>
                                        <p:attrNameLst>
                                          <p:attrName>style.visibility</p:attrName>
                                        </p:attrNameLst>
                                      </p:cBhvr>
                                      <p:to>
                                        <p:strVal val="visible"/>
                                      </p:to>
                                    </p:set>
                                    <p:animEffect transition="in" filter="wipe(left)">
                                      <p:cBhvr>
                                        <p:cTn id="39" dur="1000"/>
                                        <p:tgtEl>
                                          <p:spTgt spid="696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animBg="1"/>
      <p:bldP spid="69636" grpId="0" animBg="1"/>
      <p:bldP spid="69637" grpId="0" animBg="1"/>
      <p:bldP spid="6963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rgbClr val="F7FAFD"/>
            </a:gs>
            <a:gs pos="12000">
              <a:srgbClr val="B5D2EC"/>
            </a:gs>
            <a:gs pos="83000">
              <a:srgbClr val="002060"/>
            </a:gs>
            <a:gs pos="100000">
              <a:srgbClr val="CEE1F2"/>
            </a:gs>
          </a:gsLst>
          <a:lin ang="5400000" scaled="1"/>
        </a:gradFill>
        <a:effectLst/>
      </p:bgPr>
    </p:bg>
    <p:spTree>
      <p:nvGrpSpPr>
        <p:cNvPr id="1" name=""/>
        <p:cNvGrpSpPr/>
        <p:nvPr/>
      </p:nvGrpSpPr>
      <p:grpSpPr>
        <a:xfrm>
          <a:off x="0" y="0"/>
          <a:ext cx="0" cy="0"/>
          <a:chOff x="0" y="0"/>
          <a:chExt cx="0" cy="0"/>
        </a:xfrm>
      </p:grpSpPr>
      <p:sp>
        <p:nvSpPr>
          <p:cNvPr id="61442" name="Rectangle 2" descr="Stampati"/>
          <p:cNvSpPr>
            <a:spLocks noGrp="1" noChangeArrowheads="1"/>
          </p:cNvSpPr>
          <p:nvPr>
            <p:ph type="body" idx="4294967295"/>
          </p:nvPr>
        </p:nvSpPr>
        <p:spPr>
          <a:xfrm>
            <a:off x="891071" y="142875"/>
            <a:ext cx="10409858" cy="6572250"/>
          </a:xfrm>
          <a:solidFill>
            <a:srgbClr val="FEFDE8"/>
          </a:solidFill>
          <a:ln>
            <a:solidFill>
              <a:srgbClr val="FF0000"/>
            </a:solidFill>
            <a:miter lim="800000"/>
            <a:headEnd/>
            <a:tailEnd/>
          </a:ln>
        </p:spPr>
        <p:txBody>
          <a:bodyPr/>
          <a:lstStyle/>
          <a:p>
            <a:pPr algn="ctr">
              <a:lnSpc>
                <a:spcPct val="150000"/>
              </a:lnSpc>
              <a:buFontTx/>
              <a:buNone/>
            </a:pPr>
            <a:r>
              <a:rPr lang="it-IT" altLang="it-IT" sz="4000" b="1" dirty="0" smtClean="0">
                <a:latin typeface="Arial" panose="020B0604020202020204" pitchFamily="34" charset="0"/>
                <a:cs typeface="Arial" panose="020B0604020202020204" pitchFamily="34" charset="0"/>
              </a:rPr>
              <a:t>Primo viaggio</a:t>
            </a:r>
            <a:r>
              <a:rPr lang="it-IT" altLang="it-IT" sz="4000" dirty="0" smtClean="0">
                <a:latin typeface="Arial" panose="020B0604020202020204" pitchFamily="34" charset="0"/>
                <a:cs typeface="Arial" panose="020B0604020202020204" pitchFamily="34" charset="0"/>
              </a:rPr>
              <a:t> </a:t>
            </a:r>
            <a:r>
              <a:rPr lang="it-IT" altLang="it-IT" sz="4000" b="1" dirty="0" smtClean="0">
                <a:latin typeface="Arial" panose="020B0604020202020204" pitchFamily="34" charset="0"/>
                <a:cs typeface="Arial" panose="020B0604020202020204" pitchFamily="34" charset="0"/>
              </a:rPr>
              <a:t>missionario di Paolo</a:t>
            </a:r>
            <a:r>
              <a:rPr lang="it-IT" altLang="it-IT" sz="4000" dirty="0" smtClean="0">
                <a:latin typeface="Arial" panose="020B0604020202020204" pitchFamily="34" charset="0"/>
                <a:cs typeface="Arial" panose="020B0604020202020204" pitchFamily="34" charset="0"/>
              </a:rPr>
              <a:t> </a:t>
            </a:r>
            <a:endParaRPr lang="it-IT" altLang="it-IT" sz="4000" dirty="0" smtClean="0">
              <a:latin typeface="Arial" panose="020B0604020202020204" pitchFamily="34" charset="0"/>
              <a:cs typeface="Arial" panose="020B0604020202020204" pitchFamily="34" charset="0"/>
            </a:endParaRPr>
          </a:p>
          <a:p>
            <a:pPr algn="ctr">
              <a:lnSpc>
                <a:spcPct val="150000"/>
              </a:lnSpc>
              <a:buFontTx/>
              <a:buNone/>
            </a:pPr>
            <a:endParaRPr lang="it-IT" altLang="it-IT" sz="1000" dirty="0" smtClean="0">
              <a:latin typeface="Arial" panose="020B0604020202020204" pitchFamily="34" charset="0"/>
              <a:cs typeface="Arial" panose="020B0604020202020204" pitchFamily="34" charset="0"/>
            </a:endParaRPr>
          </a:p>
          <a:p>
            <a:pPr lvl="1">
              <a:lnSpc>
                <a:spcPct val="150000"/>
              </a:lnSpc>
              <a:buFontTx/>
              <a:buNone/>
            </a:pPr>
            <a:r>
              <a:rPr lang="it-IT" altLang="it-IT" dirty="0" smtClean="0">
                <a:latin typeface="Arial" panose="020B0604020202020204" pitchFamily="34" charset="0"/>
                <a:cs typeface="Arial" panose="020B0604020202020204" pitchFamily="34" charset="0"/>
              </a:rPr>
              <a:t>(</a:t>
            </a:r>
            <a:r>
              <a:rPr lang="it-IT" altLang="it-IT" dirty="0" err="1" smtClean="0">
                <a:latin typeface="Arial" panose="020B0604020202020204" pitchFamily="34" charset="0"/>
                <a:cs typeface="Arial" panose="020B0604020202020204" pitchFamily="34" charset="0"/>
              </a:rPr>
              <a:t>cap</a:t>
            </a:r>
            <a:r>
              <a:rPr lang="it-IT" altLang="it-IT" dirty="0" smtClean="0">
                <a:latin typeface="Arial" panose="020B0604020202020204" pitchFamily="34" charset="0"/>
                <a:cs typeface="Arial" panose="020B0604020202020204" pitchFamily="34" charset="0"/>
              </a:rPr>
              <a:t> 45-49) fu accompagnato da </a:t>
            </a:r>
            <a:r>
              <a:rPr lang="it-IT" altLang="it-IT" b="1" dirty="0" smtClean="0">
                <a:latin typeface="Arial" panose="020B0604020202020204" pitchFamily="34" charset="0"/>
                <a:cs typeface="Arial" panose="020B0604020202020204" pitchFamily="34" charset="0"/>
              </a:rPr>
              <a:t>Giovanni Marco</a:t>
            </a:r>
            <a:r>
              <a:rPr lang="it-IT" altLang="it-IT" dirty="0" smtClean="0">
                <a:latin typeface="Arial" panose="020B0604020202020204" pitchFamily="34" charset="0"/>
                <a:cs typeface="Arial" panose="020B0604020202020204" pitchFamily="34" charset="0"/>
              </a:rPr>
              <a:t>: </a:t>
            </a:r>
            <a:endParaRPr lang="it-IT" altLang="it-IT" dirty="0" smtClean="0">
              <a:latin typeface="Arial" panose="020B0604020202020204" pitchFamily="34" charset="0"/>
              <a:cs typeface="Arial" panose="020B0604020202020204" pitchFamily="34" charset="0"/>
            </a:endParaRPr>
          </a:p>
          <a:p>
            <a:pPr lvl="1">
              <a:lnSpc>
                <a:spcPct val="150000"/>
              </a:lnSpc>
              <a:buFontTx/>
              <a:buNone/>
            </a:pPr>
            <a:r>
              <a:rPr lang="it-IT" altLang="it-IT" dirty="0" smtClean="0">
                <a:latin typeface="Arial" panose="020B0604020202020204" pitchFamily="34" charset="0"/>
                <a:cs typeface="Arial" panose="020B0604020202020204" pitchFamily="34" charset="0"/>
              </a:rPr>
              <a:t>Paolo </a:t>
            </a:r>
            <a:r>
              <a:rPr lang="it-IT" altLang="it-IT" dirty="0" smtClean="0">
                <a:latin typeface="Arial" panose="020B0604020202020204" pitchFamily="34" charset="0"/>
                <a:cs typeface="Arial" panose="020B0604020202020204" pitchFamily="34" charset="0"/>
              </a:rPr>
              <a:t>fu subito duramente perseguitato dagli ex correligionari che lo consideravano un traditore. </a:t>
            </a:r>
            <a:endParaRPr lang="it-IT" altLang="it-IT" dirty="0" smtClean="0">
              <a:latin typeface="Arial" panose="020B0604020202020204" pitchFamily="34" charset="0"/>
              <a:cs typeface="Arial" panose="020B0604020202020204" pitchFamily="34" charset="0"/>
            </a:endParaRPr>
          </a:p>
          <a:p>
            <a:pPr lvl="1">
              <a:lnSpc>
                <a:spcPct val="150000"/>
              </a:lnSpc>
              <a:buFontTx/>
              <a:buNone/>
            </a:pPr>
            <a:r>
              <a:rPr lang="it-IT" altLang="it-IT" dirty="0" smtClean="0">
                <a:latin typeface="Arial" panose="020B0604020202020204" pitchFamily="34" charset="0"/>
                <a:cs typeface="Arial" panose="020B0604020202020204" pitchFamily="34" charset="0"/>
              </a:rPr>
              <a:t>A</a:t>
            </a:r>
            <a:r>
              <a:rPr lang="it-IT" altLang="it-IT" b="1" dirty="0" smtClean="0">
                <a:latin typeface="Arial" panose="020B0604020202020204" pitchFamily="34" charset="0"/>
                <a:cs typeface="Arial" panose="020B0604020202020204" pitchFamily="34" charset="0"/>
              </a:rPr>
              <a:t> </a:t>
            </a:r>
            <a:r>
              <a:rPr lang="it-IT" altLang="it-IT" b="1" dirty="0" err="1" smtClean="0">
                <a:latin typeface="Arial" panose="020B0604020202020204" pitchFamily="34" charset="0"/>
                <a:cs typeface="Arial" panose="020B0604020202020204" pitchFamily="34" charset="0"/>
              </a:rPr>
              <a:t>Listra</a:t>
            </a:r>
            <a:r>
              <a:rPr lang="it-IT" altLang="it-IT" dirty="0" smtClean="0">
                <a:latin typeface="Arial" panose="020B0604020202020204" pitchFamily="34" charset="0"/>
                <a:cs typeface="Arial" panose="020B0604020202020204" pitchFamily="34" charset="0"/>
              </a:rPr>
              <a:t>, per esempio, l'apostolo subì una lapidazione e, creduto morto, venne trascinato fuori dalla città. </a:t>
            </a:r>
          </a:p>
          <a:p>
            <a:pPr lvl="1">
              <a:lnSpc>
                <a:spcPct val="150000"/>
              </a:lnSpc>
              <a:buFontTx/>
              <a:buNone/>
            </a:pPr>
            <a:r>
              <a:rPr lang="it-IT" altLang="it-IT" dirty="0" smtClean="0">
                <a:latin typeface="Arial" panose="020B0604020202020204" pitchFamily="34" charset="0"/>
                <a:cs typeface="Arial" panose="020B0604020202020204" pitchFamily="34" charset="0"/>
              </a:rPr>
              <a:t>Il viaggio si concluse ad </a:t>
            </a:r>
            <a:r>
              <a:rPr lang="it-IT" altLang="it-IT" b="1" dirty="0" err="1" smtClean="0">
                <a:latin typeface="Arial" panose="020B0604020202020204" pitchFamily="34" charset="0"/>
                <a:cs typeface="Arial" panose="020B0604020202020204" pitchFamily="34" charset="0"/>
              </a:rPr>
              <a:t>Antiòchia</a:t>
            </a:r>
            <a:r>
              <a:rPr lang="it-IT" altLang="it-IT" dirty="0" smtClean="0">
                <a:latin typeface="Arial" panose="020B0604020202020204" pitchFamily="34" charset="0"/>
                <a:cs typeface="Arial" panose="020B0604020202020204" pitchFamily="34" charset="0"/>
              </a:rPr>
              <a:t>, da dove erano partiti, naturalmente! Anche a quei tempi non era così facile convertirsi.</a:t>
            </a:r>
          </a:p>
          <a:p>
            <a:endParaRPr lang="it-IT" altLang="it-IT" sz="2400" dirty="0" smtClean="0">
              <a:latin typeface="Comic Sans MS" panose="030F0702030302020204" pitchFamily="66" charset="0"/>
            </a:endParaRP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0">
              <a:srgbClr val="002060"/>
            </a:gs>
            <a:gs pos="100000">
              <a:schemeClr val="accent1">
                <a:lumMod val="60000"/>
                <a:lumOff val="40000"/>
              </a:schemeClr>
            </a:gs>
          </a:gsLst>
          <a:lin ang="5400000" scaled="1"/>
        </a:gradFill>
        <a:effectLst/>
      </p:bgPr>
    </p:bg>
    <p:spTree>
      <p:nvGrpSpPr>
        <p:cNvPr id="1" name=""/>
        <p:cNvGrpSpPr/>
        <p:nvPr/>
      </p:nvGrpSpPr>
      <p:grpSpPr>
        <a:xfrm>
          <a:off x="0" y="0"/>
          <a:ext cx="0" cy="0"/>
          <a:chOff x="0" y="0"/>
          <a:chExt cx="0" cy="0"/>
        </a:xfrm>
      </p:grpSpPr>
      <p:pic>
        <p:nvPicPr>
          <p:cNvPr id="62466" name="Picture 4" descr="11 Bibbia Primo Viaggio di Paol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794" y="553500"/>
            <a:ext cx="9144000" cy="573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2" name="Picture 6" descr="AN120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824788" y="2924175"/>
            <a:ext cx="866775"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4" name="Picture 8" descr="AN120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717616">
            <a:off x="4511675" y="4910138"/>
            <a:ext cx="722313"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5" name="Picture 9" descr="AN120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3000375" y="2276475"/>
            <a:ext cx="1008063"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7" name="Picture 11" descr="2%29336"/>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5087938" y="1989138"/>
            <a:ext cx="576262"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8" name="Picture 12" descr="2%29336"/>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640013" y="2205038"/>
            <a:ext cx="59055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9" name="Picture 13" descr="2%29336"/>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5951538" y="4292600"/>
            <a:ext cx="576262"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3" name="Rectangle 14"/>
          <p:cNvSpPr>
            <a:spLocks noChangeArrowheads="1"/>
          </p:cNvSpPr>
          <p:nvPr/>
        </p:nvSpPr>
        <p:spPr bwMode="auto">
          <a:xfrm>
            <a:off x="4116177" y="25460"/>
            <a:ext cx="395964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it-IT" altLang="it-IT" b="1" dirty="0">
                <a:solidFill>
                  <a:srgbClr val="FF9933"/>
                </a:solidFill>
                <a:effectLst>
                  <a:outerShdw blurRad="38100" dist="38100" dir="2700000" algn="tl">
                    <a:srgbClr val="000000">
                      <a:alpha val="43137"/>
                    </a:srgbClr>
                  </a:outerShdw>
                </a:effectLst>
                <a:latin typeface="Comic Sans MS" panose="030F0702030302020204" pitchFamily="66" charset="0"/>
              </a:rPr>
              <a:t>Primo viaggio di Paolo</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00794 -0.00834 C 0.00547 0.00463 -0.00143 0.00972 -0.00781 0.0169 C -0.00872 0.01805 -0.00911 0.02037 -0.01016 0.02129 C -0.01237 0.02338 -0.01732 0.02546 -0.01732 0.02569 C -0.02513 0.03449 -0.03164 0.04514 -0.03893 0.05509 C -0.04297 0.06065 -0.04622 0.06713 -0.05104 0.06991 C -0.05534 0.07754 -0.06107 0.08171 -0.06536 0.08889 C -0.06836 0.09398 -0.06979 0.09699 -0.07383 0.0993 C -0.07864 0.10741 -0.08164 0.11643 -0.08828 0.12037 C -0.0918 0.12453 -0.09583 0.12778 -0.09909 0.1331 C -0.10351 0.14051 -0.10768 0.14861 -0.11354 0.15208 C -0.11706 0.15879 -0.12057 0.16065 -0.12552 0.16273 C -0.13307 0.17176 -0.12982 0.17129 -0.13398 0.17129 " pathEditMode="relative" rAng="0" ptsTypes="AAAAAAAAAAAAA">
                                      <p:cBhvr>
                                        <p:cTn id="6" dur="2000" fill="hold"/>
                                        <p:tgtEl>
                                          <p:spTgt spid="203782"/>
                                        </p:tgtEl>
                                        <p:attrNameLst>
                                          <p:attrName>ppt_x</p:attrName>
                                          <p:attrName>ppt_y</p:attrName>
                                        </p:attrNameLst>
                                      </p:cBhvr>
                                      <p:rCtr x="-7096" y="8981"/>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xit" presetSubtype="0" fill="hold" nodeType="clickEffect">
                                  <p:stCondLst>
                                    <p:cond delay="0"/>
                                  </p:stCondLst>
                                  <p:childTnLst>
                                    <p:animEffect transition="out" filter="fade">
                                      <p:cBhvr>
                                        <p:cTn id="10" dur="750"/>
                                        <p:tgtEl>
                                          <p:spTgt spid="203782"/>
                                        </p:tgtEl>
                                      </p:cBhvr>
                                    </p:animEffect>
                                    <p:set>
                                      <p:cBhvr>
                                        <p:cTn id="11" dur="1" fill="hold">
                                          <p:stCondLst>
                                            <p:cond delay="749"/>
                                          </p:stCondLst>
                                        </p:cTn>
                                        <p:tgtEl>
                                          <p:spTgt spid="203782"/>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203789"/>
                                        </p:tgtEl>
                                        <p:attrNameLst>
                                          <p:attrName>style.visibility</p:attrName>
                                        </p:attrNameLst>
                                      </p:cBhvr>
                                      <p:to>
                                        <p:strVal val="visible"/>
                                      </p:to>
                                    </p:set>
                                    <p:animEffect transition="in" filter="fade">
                                      <p:cBhvr>
                                        <p:cTn id="14" dur="2000"/>
                                        <p:tgtEl>
                                          <p:spTgt spid="203789"/>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0" presetClass="path" presetSubtype="0" accel="50000" decel="50000" fill="hold" nodeType="clickEffect">
                                  <p:stCondLst>
                                    <p:cond delay="0"/>
                                  </p:stCondLst>
                                  <p:childTnLst>
                                    <p:animMotion origin="layout" path="M -2.08333E-6 -1.48148E-6 C -0.0039 0.00232 -0.00534 0.00625 -0.00937 0.00857 C -0.01054 0.00996 -0.01146 0.01158 -0.01289 0.01273 C -0.01393 0.01366 -0.01523 0.01366 -0.01627 0.01482 C -0.01719 0.01597 -0.01771 0.01806 -0.01849 0.01921 C -0.02539 0.02871 -0.03359 0.03958 -0.04166 0.04445 C -0.04583 0.05255 -0.05013 0.05394 -0.0556 0.05718 C -0.06211 0.06505 -0.06888 0.06597 -0.0763 0.06991 C -0.08581 0.075 -0.09557 0.07593 -0.10521 0.08056 C -0.12161 0.08866 -0.10351 0.08148 -0.11784 0.08681 C -0.11862 0.0882 -0.12005 0.09097 -0.12005 0.09121 " pathEditMode="relative" rAng="0" ptsTypes="AAAAAAAAAAA">
                                      <p:cBhvr>
                                        <p:cTn id="18" dur="2000" fill="hold"/>
                                        <p:tgtEl>
                                          <p:spTgt spid="203789"/>
                                        </p:tgtEl>
                                        <p:attrNameLst>
                                          <p:attrName>ppt_x</p:attrName>
                                          <p:attrName>ppt_y</p:attrName>
                                        </p:attrNameLst>
                                      </p:cBhvr>
                                      <p:rCtr x="-6003" y="4560"/>
                                    </p:animMotion>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xit" presetSubtype="0" fill="hold" nodeType="clickEffect">
                                  <p:stCondLst>
                                    <p:cond delay="0"/>
                                  </p:stCondLst>
                                  <p:childTnLst>
                                    <p:animEffect transition="out" filter="fade">
                                      <p:cBhvr>
                                        <p:cTn id="22" dur="750"/>
                                        <p:tgtEl>
                                          <p:spTgt spid="203789"/>
                                        </p:tgtEl>
                                      </p:cBhvr>
                                    </p:animEffect>
                                    <p:set>
                                      <p:cBhvr>
                                        <p:cTn id="23" dur="1" fill="hold">
                                          <p:stCondLst>
                                            <p:cond delay="749"/>
                                          </p:stCondLst>
                                        </p:cTn>
                                        <p:tgtEl>
                                          <p:spTgt spid="203789"/>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203784"/>
                                        </p:tgtEl>
                                        <p:attrNameLst>
                                          <p:attrName>style.visibility</p:attrName>
                                        </p:attrNameLst>
                                      </p:cBhvr>
                                      <p:to>
                                        <p:strVal val="visible"/>
                                      </p:to>
                                    </p:set>
                                    <p:animEffect transition="in" filter="fade">
                                      <p:cBhvr>
                                        <p:cTn id="26" dur="2000"/>
                                        <p:tgtEl>
                                          <p:spTgt spid="20378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0" presetClass="path" presetSubtype="0" accel="50000" decel="50000" fill="hold" nodeType="clickEffect">
                                  <p:stCondLst>
                                    <p:cond delay="0"/>
                                  </p:stCondLst>
                                  <p:childTnLst>
                                    <p:animMotion origin="layout" path="M -0.02135 -0.01875 C -0.02187 -0.02292 -0.02148 -0.02755 -0.02265 -0.03148 C -0.02344 -0.03426 -0.03047 -0.04097 -0.03229 -0.04213 C -0.03463 -0.04792 -0.03776 -0.05278 -0.03971 -0.05903 C -0.04023 -0.06088 -0.04023 -0.06343 -0.04088 -0.06528 C -0.04193 -0.06852 -0.0444 -0.07084 -0.0457 -0.07385 C -0.04739 -0.07801 -0.04896 -0.08241 -0.05052 -0.08658 C -0.06054 -0.1132 -0.04778 -0.09074 -0.05547 -0.10347 C -0.05807 -0.11667 -0.06133 -0.12431 -0.0664 -0.13496 C -0.07383 -0.1507 -0.06445 -0.13264 -0.07005 -0.14769 C -0.07291 -0.15602 -0.07643 -0.15787 -0.07851 -0.16875 C -0.07643 -0.1801 -0.07734 -0.17292 -0.07604 -0.19005 C -0.08854 -0.19699 -0.0901 -0.225 -0.10286 -0.23241 C -0.1056 -0.23704 -0.10755 -0.24236 -0.11015 -0.24722 C -0.11354 -0.26505 -0.11315 -0.27153 -0.12239 -0.2831 C -0.12396 -0.2919 -0.1263 -0.29491 -0.12956 -0.30209 C -0.13463 -0.3132 -0.13841 -0.32547 -0.14427 -0.33588 C -0.14505 -0.34283 -0.14583 -0.35903 -0.15143 -0.35903 " pathEditMode="relative" rAng="0" ptsTypes="AAAAAAAAAAAAAAAAAA">
                                      <p:cBhvr>
                                        <p:cTn id="30" dur="2000" fill="hold"/>
                                        <p:tgtEl>
                                          <p:spTgt spid="203784"/>
                                        </p:tgtEl>
                                        <p:attrNameLst>
                                          <p:attrName>ppt_x</p:attrName>
                                          <p:attrName>ppt_y</p:attrName>
                                        </p:attrNameLst>
                                      </p:cBhvr>
                                      <p:rCtr x="-6510" y="-17014"/>
                                    </p:animMotion>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xit" presetSubtype="0" fill="hold" nodeType="clickEffect">
                                  <p:stCondLst>
                                    <p:cond delay="0"/>
                                  </p:stCondLst>
                                  <p:childTnLst>
                                    <p:animEffect transition="out" filter="fade">
                                      <p:cBhvr>
                                        <p:cTn id="34" dur="750"/>
                                        <p:tgtEl>
                                          <p:spTgt spid="203784"/>
                                        </p:tgtEl>
                                      </p:cBhvr>
                                    </p:animEffect>
                                    <p:set>
                                      <p:cBhvr>
                                        <p:cTn id="35" dur="1" fill="hold">
                                          <p:stCondLst>
                                            <p:cond delay="749"/>
                                          </p:stCondLst>
                                        </p:cTn>
                                        <p:tgtEl>
                                          <p:spTgt spid="203784"/>
                                        </p:tgtEl>
                                        <p:attrNameLst>
                                          <p:attrName>style.visibility</p:attrName>
                                        </p:attrNameLst>
                                      </p:cBhvr>
                                      <p:to>
                                        <p:strVal val="hidden"/>
                                      </p:to>
                                    </p:set>
                                  </p:childTnLst>
                                </p:cTn>
                              </p:par>
                              <p:par>
                                <p:cTn id="36" presetID="10" presetClass="entr" presetSubtype="0" fill="hold" nodeType="withEffect">
                                  <p:stCondLst>
                                    <p:cond delay="0"/>
                                  </p:stCondLst>
                                  <p:childTnLst>
                                    <p:set>
                                      <p:cBhvr>
                                        <p:cTn id="37" dur="1" fill="hold">
                                          <p:stCondLst>
                                            <p:cond delay="0"/>
                                          </p:stCondLst>
                                        </p:cTn>
                                        <p:tgtEl>
                                          <p:spTgt spid="203788"/>
                                        </p:tgtEl>
                                        <p:attrNameLst>
                                          <p:attrName>style.visibility</p:attrName>
                                        </p:attrNameLst>
                                      </p:cBhvr>
                                      <p:to>
                                        <p:strVal val="visible"/>
                                      </p:to>
                                    </p:set>
                                    <p:animEffect transition="in" filter="fade">
                                      <p:cBhvr>
                                        <p:cTn id="38" dur="2000"/>
                                        <p:tgtEl>
                                          <p:spTgt spid="203788"/>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0" presetClass="path" presetSubtype="0" accel="50000" decel="50000" fill="hold" nodeType="clickEffect">
                                  <p:stCondLst>
                                    <p:cond delay="0"/>
                                  </p:stCondLst>
                                  <p:childTnLst>
                                    <p:animMotion origin="layout" path="M 0.01528 -0.00995 C 0.00712 -0.04347 0.02049 -0.07885 0.02639 -0.11145 C 0.02847 -0.12301 0.0316 -0.13411 0.03438 -0.14544 C 0.03542 -0.1496 0.0375 -0.15792 0.0375 -0.15769 C 0.03576 -0.2081 0.03594 -0.18752 0.03594 -0.21943 " pathEditMode="relative" rAng="0" ptsTypes="ffffA">
                                      <p:cBhvr>
                                        <p:cTn id="42" dur="2000" fill="hold"/>
                                        <p:tgtEl>
                                          <p:spTgt spid="203788"/>
                                        </p:tgtEl>
                                        <p:attrNameLst>
                                          <p:attrName>ppt_x</p:attrName>
                                          <p:attrName>ppt_y</p:attrName>
                                        </p:attrNameLst>
                                      </p:cBhvr>
                                      <p:rCtr x="694" y="-10474"/>
                                    </p:animMotion>
                                  </p:childTnLst>
                                </p:cTn>
                              </p:par>
                            </p:childTnLst>
                          </p:cTn>
                        </p:par>
                      </p:childTnLst>
                    </p:cTn>
                  </p:par>
                  <p:par>
                    <p:cTn id="43" fill="hold" nodeType="clickPar">
                      <p:stCondLst>
                        <p:cond delay="indefinite"/>
                      </p:stCondLst>
                      <p:childTnLst>
                        <p:par>
                          <p:cTn id="44" fill="hold" nodeType="withGroup">
                            <p:stCondLst>
                              <p:cond delay="0"/>
                            </p:stCondLst>
                            <p:childTnLst>
                              <p:par>
                                <p:cTn id="45" presetID="0" presetClass="path" presetSubtype="0" accel="50000" decel="50000" fill="hold" nodeType="clickEffect">
                                  <p:stCondLst>
                                    <p:cond delay="0"/>
                                  </p:stCondLst>
                                  <p:childTnLst>
                                    <p:animMotion origin="layout" path="M 0.03593 -0.21111 C 0.04062 -0.20787 0.0457 -0.20578 0.04947 -0.20115 C 0.05963 -0.18935 0.05494 -0.19305 0.06289 -0.18727 C 0.06822 -0.18055 0.07434 -0.17662 0.08085 -0.17199 C 0.08268 -0.1706 0.08372 -0.16828 0.08541 -0.16666 C 0.09036 -0.16273 0.09895 -0.15879 0.10364 -0.15347 C 0.10494 -0.15208 0.10651 -0.14977 0.10794 -0.14814 C 0.1108 -0.1456 0.11445 -0.14467 0.11705 -0.14143 C 0.11848 -0.13958 0.11966 -0.1375 0.12148 -0.13611 C 0.12434 -0.13356 0.13046 -0.12963 0.13046 -0.12939 C 0.1358 -0.12314 0.14205 -0.11666 0.14843 -0.11227 C 0.15234 -0.10532 0.15507 -0.10347 0.16015 -0.09861 " pathEditMode="relative" rAng="480000" ptsTypes="AAAAAAAAAAAA">
                                      <p:cBhvr>
                                        <p:cTn id="46" dur="2000" fill="hold"/>
                                        <p:tgtEl>
                                          <p:spTgt spid="203788"/>
                                        </p:tgtEl>
                                        <p:attrNameLst>
                                          <p:attrName>ppt_x</p:attrName>
                                          <p:attrName>ppt_y</p:attrName>
                                        </p:attrNameLst>
                                      </p:cBhvr>
                                      <p:rCtr x="6211" y="5625"/>
                                    </p:animMotion>
                                  </p:childTnLst>
                                </p:cTn>
                              </p:par>
                            </p:childTnLst>
                          </p:cTn>
                        </p:par>
                      </p:childTnLst>
                    </p:cTn>
                  </p:par>
                  <p:par>
                    <p:cTn id="47" fill="hold" nodeType="clickPar">
                      <p:stCondLst>
                        <p:cond delay="indefinite"/>
                      </p:stCondLst>
                      <p:childTnLst>
                        <p:par>
                          <p:cTn id="48" fill="hold" nodeType="withGroup">
                            <p:stCondLst>
                              <p:cond delay="0"/>
                            </p:stCondLst>
                            <p:childTnLst>
                              <p:par>
                                <p:cTn id="49" presetID="0" presetClass="path" presetSubtype="0" accel="50000" decel="50000" fill="hold" nodeType="clickEffect">
                                  <p:stCondLst>
                                    <p:cond delay="0"/>
                                  </p:stCondLst>
                                  <p:childTnLst>
                                    <p:animMotion origin="layout" path="M 0.15677 -0.11921 C 0.15208 -0.1125 0.14895 -0.10439 0.14414 -0.09791 C 0.14362 -0.09583 0.14348 -0.09352 0.14257 -0.09166 C 0.13528 -0.0743 0.13541 -0.08032 0.12343 -0.07268 " pathEditMode="relative" rAng="0" ptsTypes="AAAA">
                                      <p:cBhvr>
                                        <p:cTn id="50" dur="2000" fill="hold"/>
                                        <p:tgtEl>
                                          <p:spTgt spid="203788"/>
                                        </p:tgtEl>
                                        <p:attrNameLst>
                                          <p:attrName>ppt_x</p:attrName>
                                          <p:attrName>ppt_y</p:attrName>
                                        </p:attrNameLst>
                                      </p:cBhvr>
                                      <p:rCtr x="-1667" y="2315"/>
                                    </p:animMotion>
                                  </p:childTnLst>
                                </p:cTn>
                              </p:par>
                            </p:childTnLst>
                          </p:cTn>
                        </p:par>
                      </p:childTnLst>
                    </p:cTn>
                  </p:par>
                  <p:par>
                    <p:cTn id="51" fill="hold" nodeType="clickPar">
                      <p:stCondLst>
                        <p:cond delay="indefinite"/>
                      </p:stCondLst>
                      <p:childTnLst>
                        <p:par>
                          <p:cTn id="52" fill="hold" nodeType="withGroup">
                            <p:stCondLst>
                              <p:cond delay="0"/>
                            </p:stCondLst>
                            <p:childTnLst>
                              <p:par>
                                <p:cTn id="53" presetID="0" presetClass="path" presetSubtype="0" accel="50000" decel="50000" fill="hold" nodeType="clickEffect">
                                  <p:stCondLst>
                                    <p:cond delay="0"/>
                                  </p:stCondLst>
                                  <p:childTnLst>
                                    <p:animMotion origin="layout" path="M 0.12929 -0.06852 C 0.13958 -0.06713 0.14947 -0.06458 0.1595 -0.06227 C 0.16263 -0.06088 0.16588 -0.05949 0.16901 -0.0581 C 0.17057 -0.0574 0.17369 -0.05602 0.17369 -0.05578 C 0.1789 -0.04537 0.17526 -0.05092 0.18645 -0.0412 C 0.18867 -0.03935 0.18645 -0.03402 0.18645 -0.03055 " pathEditMode="relative" rAng="0" ptsTypes="AAAAAA">
                                      <p:cBhvr>
                                        <p:cTn id="54" dur="2000" fill="hold"/>
                                        <p:tgtEl>
                                          <p:spTgt spid="203788"/>
                                        </p:tgtEl>
                                        <p:attrNameLst>
                                          <p:attrName>ppt_x</p:attrName>
                                          <p:attrName>ppt_y</p:attrName>
                                        </p:attrNameLst>
                                      </p:cBhvr>
                                      <p:rCtr x="2904" y="1898"/>
                                    </p:animMotion>
                                  </p:childTnLst>
                                </p:cTn>
                              </p:par>
                            </p:childTnLst>
                          </p:cTn>
                        </p:par>
                      </p:childTnLst>
                    </p:cTn>
                  </p:par>
                  <p:par>
                    <p:cTn id="55" fill="hold" nodeType="clickPar">
                      <p:stCondLst>
                        <p:cond delay="indefinite"/>
                      </p:stCondLst>
                      <p:childTnLst>
                        <p:par>
                          <p:cTn id="56" fill="hold" nodeType="withGroup">
                            <p:stCondLst>
                              <p:cond delay="0"/>
                            </p:stCondLst>
                            <p:childTnLst>
                              <p:par>
                                <p:cTn id="57" presetID="10" presetClass="exit" presetSubtype="0" fill="hold" nodeType="clickEffect">
                                  <p:stCondLst>
                                    <p:cond delay="0"/>
                                  </p:stCondLst>
                                  <p:childTnLst>
                                    <p:animEffect transition="out" filter="fade">
                                      <p:cBhvr>
                                        <p:cTn id="58" dur="750"/>
                                        <p:tgtEl>
                                          <p:spTgt spid="203788"/>
                                        </p:tgtEl>
                                      </p:cBhvr>
                                    </p:animEffect>
                                    <p:set>
                                      <p:cBhvr>
                                        <p:cTn id="59" dur="1" fill="hold">
                                          <p:stCondLst>
                                            <p:cond delay="749"/>
                                          </p:stCondLst>
                                        </p:cTn>
                                        <p:tgtEl>
                                          <p:spTgt spid="203788"/>
                                        </p:tgtEl>
                                        <p:attrNameLst>
                                          <p:attrName>style.visibility</p:attrName>
                                        </p:attrNameLst>
                                      </p:cBhvr>
                                      <p:to>
                                        <p:strVal val="hidden"/>
                                      </p:to>
                                    </p:set>
                                  </p:childTnLst>
                                </p:cTn>
                              </p:par>
                              <p:par>
                                <p:cTn id="60" presetID="10" presetClass="entr" presetSubtype="0" fill="hold" nodeType="withEffect">
                                  <p:stCondLst>
                                    <p:cond delay="0"/>
                                  </p:stCondLst>
                                  <p:childTnLst>
                                    <p:set>
                                      <p:cBhvr>
                                        <p:cTn id="61" dur="1" fill="hold">
                                          <p:stCondLst>
                                            <p:cond delay="0"/>
                                          </p:stCondLst>
                                        </p:cTn>
                                        <p:tgtEl>
                                          <p:spTgt spid="203787"/>
                                        </p:tgtEl>
                                        <p:attrNameLst>
                                          <p:attrName>style.visibility</p:attrName>
                                        </p:attrNameLst>
                                      </p:cBhvr>
                                      <p:to>
                                        <p:strVal val="visible"/>
                                      </p:to>
                                    </p:set>
                                    <p:animEffect transition="in" filter="fade">
                                      <p:cBhvr>
                                        <p:cTn id="62" dur="2000"/>
                                        <p:tgtEl>
                                          <p:spTgt spid="203787"/>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0" presetClass="path" presetSubtype="0" accel="50000" decel="50000" fill="hold" nodeType="clickEffect">
                                  <p:stCondLst>
                                    <p:cond delay="0"/>
                                  </p:stCondLst>
                                  <p:childTnLst>
                                    <p:animMotion origin="layout" path="M 5.55556E-7 -3.46821E-6 C -0.01684 -0.00138 -0.03125 -0.00393 -0.04757 -0.00832 C -0.04861 -0.01109 -0.04948 -0.01433 -0.05087 -0.01687 C -0.05208 -0.01919 -0.05538 -0.02011 -0.05556 -0.02312 C -0.05642 -0.03445 -0.04653 -0.04971 -0.04132 -0.05711 C -0.0408 -0.05919 -0.03785 -0.07052 -0.03802 -0.0719 C -0.03872 -0.0793 -0.04635 -0.08485 -0.05087 -0.0867 C -0.06163 -0.10104 -0.07934 -0.10959 -0.09358 -0.1163 C -0.09826 -0.11861 -0.10226 -0.12277 -0.10642 -0.1267 C -0.10799 -0.12809 -0.10937 -0.13017 -0.11111 -0.13109 C -0.11944 -0.13572 -0.12812 -0.13895 -0.13646 -0.14381 C -0.13872 -0.14497 -0.14062 -0.14682 -0.14288 -0.14797 C -0.14601 -0.14959 -0.15243 -0.15213 -0.15243 -0.15213 C -0.15833 -0.15722 -0.16111 -0.15861 -0.16823 -0.15861 " pathEditMode="relative" ptsTypes="fffffffffffffA">
                                      <p:cBhvr>
                                        <p:cTn id="66" dur="4000" fill="hold"/>
                                        <p:tgtEl>
                                          <p:spTgt spid="203787"/>
                                        </p:tgtEl>
                                        <p:attrNameLst>
                                          <p:attrName>ppt_x</p:attrName>
                                          <p:attrName>ppt_y</p:attrName>
                                        </p:attrNameLst>
                                      </p:cBhvr>
                                    </p:animMotion>
                                  </p:childTnLst>
                                </p:cTn>
                              </p:par>
                            </p:childTnLst>
                          </p:cTn>
                        </p:par>
                      </p:childTnLst>
                    </p:cTn>
                  </p:par>
                  <p:par>
                    <p:cTn id="67" fill="hold" nodeType="clickPar">
                      <p:stCondLst>
                        <p:cond delay="indefinite"/>
                      </p:stCondLst>
                      <p:childTnLst>
                        <p:par>
                          <p:cTn id="68" fill="hold" nodeType="withGroup">
                            <p:stCondLst>
                              <p:cond delay="0"/>
                            </p:stCondLst>
                            <p:childTnLst>
                              <p:par>
                                <p:cTn id="69" presetID="0" presetClass="path" presetSubtype="0" accel="50000" decel="50000" fill="hold" nodeType="clickEffect">
                                  <p:stCondLst>
                                    <p:cond delay="0"/>
                                  </p:stCondLst>
                                  <p:childTnLst>
                                    <p:animMotion origin="layout" path="M -0.16419 -0.18796 C -0.16575 -0.14143 -0.17018 -0.09606 -0.17695 -0.05069 C -0.17864 -0.03935 -0.18281 -0.02824 -0.18489 -0.0169 C -0.18658 0.02755 -0.18645 0.00857 -0.18645 0.04028 " pathEditMode="relative" rAng="0" ptsTypes="AAAA">
                                      <p:cBhvr>
                                        <p:cTn id="70" dur="2000" fill="hold"/>
                                        <p:tgtEl>
                                          <p:spTgt spid="203787"/>
                                        </p:tgtEl>
                                        <p:attrNameLst>
                                          <p:attrName>ppt_x</p:attrName>
                                          <p:attrName>ppt_y</p:attrName>
                                        </p:attrNameLst>
                                      </p:cBhvr>
                                      <p:rCtr x="-1120" y="11412"/>
                                    </p:animMotion>
                                  </p:childTnLst>
                                </p:cTn>
                              </p:par>
                            </p:childTnLst>
                          </p:cTn>
                        </p:par>
                      </p:childTnLst>
                    </p:cTn>
                  </p:par>
                  <p:par>
                    <p:cTn id="71" fill="hold" nodeType="clickPar">
                      <p:stCondLst>
                        <p:cond delay="indefinite"/>
                      </p:stCondLst>
                      <p:childTnLst>
                        <p:par>
                          <p:cTn id="72" fill="hold" nodeType="withGroup">
                            <p:stCondLst>
                              <p:cond delay="0"/>
                            </p:stCondLst>
                            <p:childTnLst>
                              <p:par>
                                <p:cTn id="73" presetID="10" presetClass="exit" presetSubtype="0" fill="hold" nodeType="clickEffect">
                                  <p:stCondLst>
                                    <p:cond delay="0"/>
                                  </p:stCondLst>
                                  <p:childTnLst>
                                    <p:animEffect transition="out" filter="fade">
                                      <p:cBhvr>
                                        <p:cTn id="74" dur="750"/>
                                        <p:tgtEl>
                                          <p:spTgt spid="203787"/>
                                        </p:tgtEl>
                                      </p:cBhvr>
                                    </p:animEffect>
                                    <p:set>
                                      <p:cBhvr>
                                        <p:cTn id="75" dur="1" fill="hold">
                                          <p:stCondLst>
                                            <p:cond delay="749"/>
                                          </p:stCondLst>
                                        </p:cTn>
                                        <p:tgtEl>
                                          <p:spTgt spid="203787"/>
                                        </p:tgtEl>
                                        <p:attrNameLst>
                                          <p:attrName>style.visibility</p:attrName>
                                        </p:attrNameLst>
                                      </p:cBhvr>
                                      <p:to>
                                        <p:strVal val="hidden"/>
                                      </p:to>
                                    </p:set>
                                  </p:childTnLst>
                                </p:cTn>
                              </p:par>
                              <p:par>
                                <p:cTn id="76" presetID="10" presetClass="entr" presetSubtype="0" fill="hold" nodeType="withEffect">
                                  <p:stCondLst>
                                    <p:cond delay="0"/>
                                  </p:stCondLst>
                                  <p:childTnLst>
                                    <p:set>
                                      <p:cBhvr>
                                        <p:cTn id="77" dur="1" fill="hold">
                                          <p:stCondLst>
                                            <p:cond delay="0"/>
                                          </p:stCondLst>
                                        </p:cTn>
                                        <p:tgtEl>
                                          <p:spTgt spid="203785"/>
                                        </p:tgtEl>
                                        <p:attrNameLst>
                                          <p:attrName>style.visibility</p:attrName>
                                        </p:attrNameLst>
                                      </p:cBhvr>
                                      <p:to>
                                        <p:strVal val="visible"/>
                                      </p:to>
                                    </p:set>
                                    <p:animEffect transition="in" filter="fade">
                                      <p:cBhvr>
                                        <p:cTn id="78" dur="2000"/>
                                        <p:tgtEl>
                                          <p:spTgt spid="203785"/>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0" presetClass="path" presetSubtype="0" accel="50000" decel="50000" fill="hold" nodeType="clickEffect">
                                  <p:stCondLst>
                                    <p:cond delay="0"/>
                                  </p:stCondLst>
                                  <p:childTnLst>
                                    <p:animMotion origin="layout" path="M 2.08333E-7 -2.59259E-6 C 0.00534 0.00579 0.00833 0.0132 0.01237 0.02107 C 0.01602 0.02847 0.01979 0.03449 0.02331 0.04236 C 0.02826 0.05371 0.03229 0.0669 0.04062 0.07199 C 0.04687 0.0882 0.03867 0.07014 0.04674 0.08033 C 0.04909 0.08334 0.05052 0.0882 0.05286 0.09097 C 0.05417 0.09236 0.05534 0.09375 0.05651 0.09491 C 0.06641 0.11991 0.07617 0.14653 0.09349 0.15625 C 0.10286 0.16158 0.11328 0.15764 0.12318 0.15834 C 0.12995 0.16158 0.13685 0.16273 0.14401 0.16482 C 0.15299 0.16435 0.17214 0.16621 0.18464 0.16065 C 0.18958 0.15834 0.19453 0.15486 0.19935 0.15209 C 0.20195 0.1507 0.20664 0.14792 0.20664 0.14815 C 0.21562 0.13727 0.22578 0.1382 0.23633 0.13519 C 0.24635 0.1294 0.25807 0.12755 0.26836 0.12454 C 0.29687 0.11644 0.32695 0.11227 0.35456 0.09722 C 0.36094 0.09005 0.37331 0.0882 0.37799 0.08033 " pathEditMode="relative" rAng="0" ptsTypes="AAAAAAAAAAAAAAAAA">
                                      <p:cBhvr>
                                        <p:cTn id="82" dur="2000" fill="hold"/>
                                        <p:tgtEl>
                                          <p:spTgt spid="203785"/>
                                        </p:tgtEl>
                                        <p:attrNameLst>
                                          <p:attrName>ppt_x</p:attrName>
                                          <p:attrName>ppt_y</p:attrName>
                                        </p:attrNameLst>
                                      </p:cBhvr>
                                      <p:rCtr x="18893" y="82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4514" name="Picture 2" descr="DSC0367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1963" y="549275"/>
            <a:ext cx="8756650" cy="559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4D5"/>
        </a:solidFill>
        <a:effectLst/>
      </p:bgPr>
    </p:bg>
    <p:spTree>
      <p:nvGrpSpPr>
        <p:cNvPr id="1" name=""/>
        <p:cNvGrpSpPr/>
        <p:nvPr/>
      </p:nvGrpSpPr>
      <p:grpSpPr>
        <a:xfrm>
          <a:off x="0" y="0"/>
          <a:ext cx="0" cy="0"/>
          <a:chOff x="0" y="0"/>
          <a:chExt cx="0" cy="0"/>
        </a:xfrm>
      </p:grpSpPr>
      <p:sp>
        <p:nvSpPr>
          <p:cNvPr id="66562" name="Rectangle 4" descr="Papiro"/>
          <p:cNvSpPr>
            <a:spLocks noChangeArrowheads="1"/>
          </p:cNvSpPr>
          <p:nvPr/>
        </p:nvSpPr>
        <p:spPr bwMode="auto">
          <a:xfrm>
            <a:off x="584200" y="304800"/>
            <a:ext cx="11023600" cy="5755422"/>
          </a:xfrm>
          <a:prstGeom prst="rect">
            <a:avLst/>
          </a:prstGeom>
          <a:solidFill>
            <a:srgbClr val="FFF4D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it-IT" altLang="it-IT" sz="3200" b="1" dirty="0">
                <a:latin typeface="Arial" panose="020B0604020202020204" pitchFamily="34" charset="0"/>
                <a:cs typeface="Arial" panose="020B0604020202020204" pitchFamily="34" charset="0"/>
              </a:rPr>
              <a:t>Il secondo viaggio</a:t>
            </a:r>
            <a:r>
              <a:rPr lang="it-IT" altLang="it-IT" sz="3200" dirty="0">
                <a:latin typeface="Arial" panose="020B0604020202020204" pitchFamily="34" charset="0"/>
                <a:cs typeface="Arial" panose="020B0604020202020204" pitchFamily="34" charset="0"/>
              </a:rPr>
              <a:t> </a:t>
            </a:r>
          </a:p>
          <a:p>
            <a:pPr algn="ctr" eaLnBrk="1" hangingPunct="1">
              <a:lnSpc>
                <a:spcPct val="100000"/>
              </a:lnSpc>
              <a:spcBef>
                <a:spcPct val="0"/>
              </a:spcBef>
              <a:buFontTx/>
              <a:buNone/>
            </a:pPr>
            <a:endParaRPr lang="it-IT" altLang="it-IT" sz="3200" dirty="0">
              <a:latin typeface="Arial" panose="020B0604020202020204" pitchFamily="34" charset="0"/>
              <a:cs typeface="Arial" panose="020B0604020202020204" pitchFamily="34" charset="0"/>
            </a:endParaRPr>
          </a:p>
          <a:p>
            <a:pPr eaLnBrk="1" hangingPunct="1">
              <a:lnSpc>
                <a:spcPct val="100000"/>
              </a:lnSpc>
              <a:spcBef>
                <a:spcPct val="0"/>
              </a:spcBef>
              <a:buFontTx/>
              <a:buNone/>
            </a:pPr>
            <a:r>
              <a:rPr lang="it-IT" altLang="it-IT" sz="2400" dirty="0">
                <a:latin typeface="Arial" panose="020B0604020202020204" pitchFamily="34" charset="0"/>
                <a:cs typeface="Arial" panose="020B0604020202020204" pitchFamily="34" charset="0"/>
              </a:rPr>
              <a:t>Dal </a:t>
            </a:r>
            <a:r>
              <a:rPr lang="it-IT" altLang="it-IT" sz="2400" b="1" dirty="0">
                <a:latin typeface="Arial" panose="020B0604020202020204" pitchFamily="34" charset="0"/>
                <a:cs typeface="Arial" panose="020B0604020202020204" pitchFamily="34" charset="0"/>
              </a:rPr>
              <a:t>50</a:t>
            </a:r>
            <a:r>
              <a:rPr lang="it-IT" altLang="it-IT" sz="2400" dirty="0">
                <a:latin typeface="Arial" panose="020B0604020202020204" pitchFamily="34" charset="0"/>
                <a:cs typeface="Arial" panose="020B0604020202020204" pitchFamily="34" charset="0"/>
              </a:rPr>
              <a:t> al </a:t>
            </a:r>
            <a:r>
              <a:rPr lang="it-IT" altLang="it-IT" sz="2400" b="1" dirty="0">
                <a:latin typeface="Arial" panose="020B0604020202020204" pitchFamily="34" charset="0"/>
                <a:cs typeface="Arial" panose="020B0604020202020204" pitchFamily="34" charset="0"/>
              </a:rPr>
              <a:t>53 </a:t>
            </a:r>
            <a:r>
              <a:rPr lang="it-IT" altLang="it-IT" sz="2400" dirty="0" smtClean="0">
                <a:latin typeface="Arial" panose="020B0604020202020204" pitchFamily="34" charset="0"/>
                <a:cs typeface="Arial" panose="020B0604020202020204" pitchFamily="34" charset="0"/>
              </a:rPr>
              <a:t>Paolo rivisita </a:t>
            </a:r>
            <a:r>
              <a:rPr lang="it-IT" altLang="it-IT" sz="2400" dirty="0">
                <a:latin typeface="Arial" panose="020B0604020202020204" pitchFamily="34" charset="0"/>
                <a:cs typeface="Arial" panose="020B0604020202020204" pitchFamily="34" charset="0"/>
              </a:rPr>
              <a:t>le comunità fondate e </a:t>
            </a:r>
            <a:r>
              <a:rPr lang="it-IT" altLang="it-IT" sz="2400" dirty="0" smtClean="0">
                <a:latin typeface="Arial" panose="020B0604020202020204" pitchFamily="34" charset="0"/>
                <a:cs typeface="Arial" panose="020B0604020202020204" pitchFamily="34" charset="0"/>
              </a:rPr>
              <a:t>affronta </a:t>
            </a:r>
            <a:r>
              <a:rPr lang="it-IT" altLang="it-IT" sz="2400" dirty="0">
                <a:latin typeface="Arial" panose="020B0604020202020204" pitchFamily="34" charset="0"/>
                <a:cs typeface="Arial" panose="020B0604020202020204" pitchFamily="34" charset="0"/>
              </a:rPr>
              <a:t>per la prima volta città gloriose per storia e civiltà, quali </a:t>
            </a:r>
            <a:r>
              <a:rPr lang="it-IT" altLang="it-IT" sz="3200" b="1" dirty="0">
                <a:latin typeface="Arial" panose="020B0604020202020204" pitchFamily="34" charset="0"/>
                <a:cs typeface="Arial" panose="020B0604020202020204" pitchFamily="34" charset="0"/>
              </a:rPr>
              <a:t>Atene, Corinto</a:t>
            </a:r>
            <a:r>
              <a:rPr lang="it-IT" altLang="it-IT" sz="2400" dirty="0">
                <a:latin typeface="Arial" panose="020B0604020202020204" pitchFamily="34" charset="0"/>
                <a:cs typeface="Arial" panose="020B0604020202020204" pitchFamily="34" charset="0"/>
              </a:rPr>
              <a:t>, ecc. </a:t>
            </a:r>
          </a:p>
          <a:p>
            <a:pPr eaLnBrk="1" hangingPunct="1">
              <a:lnSpc>
                <a:spcPct val="100000"/>
              </a:lnSpc>
              <a:spcBef>
                <a:spcPct val="0"/>
              </a:spcBef>
              <a:buFontTx/>
              <a:buNone/>
            </a:pPr>
            <a:endParaRPr lang="it-IT" altLang="it-IT" sz="1400" dirty="0">
              <a:latin typeface="Arial" panose="020B0604020202020204" pitchFamily="34" charset="0"/>
              <a:cs typeface="Arial" panose="020B0604020202020204" pitchFamily="34" charset="0"/>
            </a:endParaRPr>
          </a:p>
          <a:p>
            <a:pPr eaLnBrk="1" hangingPunct="1">
              <a:lnSpc>
                <a:spcPct val="100000"/>
              </a:lnSpc>
              <a:spcBef>
                <a:spcPct val="0"/>
              </a:spcBef>
              <a:buFontTx/>
              <a:buNone/>
            </a:pPr>
            <a:r>
              <a:rPr lang="it-IT" altLang="it-IT" sz="2400" dirty="0">
                <a:latin typeface="Arial" panose="020B0604020202020204" pitchFamily="34" charset="0"/>
                <a:cs typeface="Arial" panose="020B0604020202020204" pitchFamily="34" charset="0"/>
              </a:rPr>
              <a:t>Di queste evangelizzazioni Paolo ci ha lasciato un’eterna testimonianza nelle Lettere, la cui composizione è anteriore ai Vangeli. </a:t>
            </a:r>
          </a:p>
          <a:p>
            <a:pPr eaLnBrk="1" hangingPunct="1">
              <a:lnSpc>
                <a:spcPct val="100000"/>
              </a:lnSpc>
              <a:spcBef>
                <a:spcPct val="0"/>
              </a:spcBef>
              <a:buFontTx/>
              <a:buNone/>
            </a:pPr>
            <a:endParaRPr lang="it-IT" altLang="it-IT" sz="1400" dirty="0">
              <a:latin typeface="Arial" panose="020B0604020202020204" pitchFamily="34" charset="0"/>
              <a:cs typeface="Arial" panose="020B0604020202020204" pitchFamily="34" charset="0"/>
            </a:endParaRPr>
          </a:p>
          <a:p>
            <a:pPr eaLnBrk="1" hangingPunct="1">
              <a:lnSpc>
                <a:spcPct val="100000"/>
              </a:lnSpc>
              <a:spcBef>
                <a:spcPct val="0"/>
              </a:spcBef>
              <a:buFontTx/>
              <a:buNone/>
            </a:pPr>
            <a:r>
              <a:rPr lang="it-IT" altLang="it-IT" sz="2400" dirty="0">
                <a:latin typeface="Arial" panose="020B0604020202020204" pitchFamily="34" charset="0"/>
                <a:cs typeface="Arial" panose="020B0604020202020204" pitchFamily="34" charset="0"/>
              </a:rPr>
              <a:t>Lo accompagnò Timoteo di </a:t>
            </a:r>
            <a:r>
              <a:rPr lang="it-IT" altLang="it-IT" sz="2400" dirty="0" err="1">
                <a:latin typeface="Arial" panose="020B0604020202020204" pitchFamily="34" charset="0"/>
                <a:cs typeface="Arial" panose="020B0604020202020204" pitchFamily="34" charset="0"/>
              </a:rPr>
              <a:t>Listra</a:t>
            </a:r>
            <a:r>
              <a:rPr lang="it-IT" altLang="it-IT" sz="2400" dirty="0">
                <a:latin typeface="Arial" panose="020B0604020202020204" pitchFamily="34" charset="0"/>
                <a:cs typeface="Arial" panose="020B0604020202020204" pitchFamily="34" charset="0"/>
              </a:rPr>
              <a:t>. </a:t>
            </a:r>
          </a:p>
          <a:p>
            <a:pPr eaLnBrk="1" hangingPunct="1">
              <a:lnSpc>
                <a:spcPct val="100000"/>
              </a:lnSpc>
              <a:spcBef>
                <a:spcPct val="0"/>
              </a:spcBef>
              <a:buFontTx/>
              <a:buNone/>
            </a:pPr>
            <a:r>
              <a:rPr lang="it-IT" altLang="it-IT" sz="2400" dirty="0">
                <a:latin typeface="Arial" panose="020B0604020202020204" pitchFamily="34" charset="0"/>
                <a:cs typeface="Arial" panose="020B0604020202020204" pitchFamily="34" charset="0"/>
              </a:rPr>
              <a:t>Ad Atene la sua predicazione vide la conversione, ma anche l'insuccesso e la grande derisione come in numerosi altri luoghi. </a:t>
            </a:r>
          </a:p>
          <a:p>
            <a:pPr eaLnBrk="1" hangingPunct="1">
              <a:lnSpc>
                <a:spcPct val="100000"/>
              </a:lnSpc>
              <a:spcBef>
                <a:spcPct val="0"/>
              </a:spcBef>
              <a:buFontTx/>
              <a:buNone/>
            </a:pPr>
            <a:endParaRPr lang="it-IT" altLang="it-IT" sz="1400" dirty="0">
              <a:latin typeface="Arial" panose="020B0604020202020204" pitchFamily="34" charset="0"/>
              <a:cs typeface="Arial" panose="020B0604020202020204" pitchFamily="34" charset="0"/>
            </a:endParaRPr>
          </a:p>
          <a:p>
            <a:pPr eaLnBrk="1" hangingPunct="1">
              <a:lnSpc>
                <a:spcPct val="100000"/>
              </a:lnSpc>
              <a:spcBef>
                <a:spcPct val="0"/>
              </a:spcBef>
              <a:buFontTx/>
              <a:buNone/>
            </a:pPr>
            <a:r>
              <a:rPr lang="it-IT" altLang="it-IT" sz="2400" dirty="0">
                <a:latin typeface="Arial" panose="020B0604020202020204" pitchFamily="34" charset="0"/>
                <a:cs typeface="Arial" panose="020B0604020202020204" pitchFamily="34" charset="0"/>
              </a:rPr>
              <a:t>Iniziò la rottura tra la decadente civiltà greca e la nascente fede cristiana. </a:t>
            </a:r>
          </a:p>
          <a:p>
            <a:pPr eaLnBrk="1" hangingPunct="1">
              <a:lnSpc>
                <a:spcPct val="100000"/>
              </a:lnSpc>
              <a:spcBef>
                <a:spcPct val="0"/>
              </a:spcBef>
              <a:buFontTx/>
              <a:buNone/>
            </a:pPr>
            <a:endParaRPr lang="it-IT" altLang="it-IT" sz="1400" dirty="0">
              <a:latin typeface="Arial" panose="020B0604020202020204" pitchFamily="34" charset="0"/>
              <a:cs typeface="Arial" panose="020B0604020202020204" pitchFamily="34" charset="0"/>
            </a:endParaRPr>
          </a:p>
          <a:p>
            <a:pPr eaLnBrk="1" hangingPunct="1">
              <a:lnSpc>
                <a:spcPct val="100000"/>
              </a:lnSpc>
              <a:spcBef>
                <a:spcPct val="0"/>
              </a:spcBef>
              <a:buFontTx/>
              <a:buNone/>
            </a:pPr>
            <a:r>
              <a:rPr lang="it-IT" altLang="it-IT" sz="2400" dirty="0">
                <a:latin typeface="Arial" panose="020B0604020202020204" pitchFamily="34" charset="0"/>
                <a:cs typeface="Arial" panose="020B0604020202020204" pitchFamily="34" charset="0"/>
              </a:rPr>
              <a:t>L'apostolato di Paolo proseguì instancabile fino alla morte, forse fino agli estremi confini dell'Occidente. </a:t>
            </a:r>
            <a:endParaRPr lang="it-IT" altLang="it-IT" sz="1800" dirty="0">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8610" name="Picture 4" descr="- 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5550" y="190500"/>
            <a:ext cx="4660900" cy="647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9634" name="Picture 4" descr="- 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5" y="0"/>
            <a:ext cx="8637588" cy="675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0">
              <a:srgbClr val="002060"/>
            </a:gs>
            <a:gs pos="100000">
              <a:schemeClr val="accent1">
                <a:lumMod val="60000"/>
                <a:lumOff val="40000"/>
              </a:schemeClr>
            </a:gs>
          </a:gsLst>
          <a:lin ang="5400000" scaled="1"/>
        </a:gradFill>
        <a:effectLst/>
      </p:bgPr>
    </p:bg>
    <p:spTree>
      <p:nvGrpSpPr>
        <p:cNvPr id="1" name=""/>
        <p:cNvGrpSpPr/>
        <p:nvPr/>
      </p:nvGrpSpPr>
      <p:grpSpPr>
        <a:xfrm>
          <a:off x="0" y="0"/>
          <a:ext cx="0" cy="0"/>
          <a:chOff x="0" y="0"/>
          <a:chExt cx="0" cy="0"/>
        </a:xfrm>
      </p:grpSpPr>
      <p:pic>
        <p:nvPicPr>
          <p:cNvPr id="70658" name="Picture 4" descr="12 Bibbia Secondo Viaggio di Paol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476250"/>
            <a:ext cx="9144000" cy="5676900"/>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0665" name="Rectangle 15"/>
          <p:cNvSpPr>
            <a:spLocks noChangeArrowheads="1"/>
          </p:cNvSpPr>
          <p:nvPr/>
        </p:nvSpPr>
        <p:spPr bwMode="auto">
          <a:xfrm>
            <a:off x="2698173" y="44450"/>
            <a:ext cx="6795655"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it-IT" altLang="it-IT" sz="2100" b="1" dirty="0">
                <a:solidFill>
                  <a:srgbClr val="FF9933"/>
                </a:solidFill>
                <a:effectLst>
                  <a:outerShdw blurRad="38100" dist="38100" dir="2700000" algn="tl">
                    <a:srgbClr val="000000">
                      <a:alpha val="43137"/>
                    </a:srgbClr>
                  </a:outerShdw>
                </a:effectLst>
                <a:latin typeface="Comic Sans MS" panose="030F0702030302020204" pitchFamily="66" charset="0"/>
              </a:rPr>
              <a:t>SECONDO  VIAGGIO  di </a:t>
            </a:r>
            <a:r>
              <a:rPr lang="it-IT" altLang="it-IT" sz="2100" b="1" dirty="0" smtClean="0">
                <a:solidFill>
                  <a:srgbClr val="FF9933"/>
                </a:solidFill>
                <a:effectLst>
                  <a:outerShdw blurRad="38100" dist="38100" dir="2700000" algn="tl">
                    <a:srgbClr val="000000">
                      <a:alpha val="43137"/>
                    </a:srgbClr>
                  </a:outerShdw>
                </a:effectLst>
                <a:latin typeface="Comic Sans MS" panose="030F0702030302020204" pitchFamily="66" charset="0"/>
              </a:rPr>
              <a:t>Paolo – Atene e Corinto</a:t>
            </a:r>
            <a:endParaRPr lang="it-IT" altLang="it-IT" sz="2100" b="1" dirty="0">
              <a:solidFill>
                <a:srgbClr val="FF9933"/>
              </a:solidFill>
              <a:effectLst>
                <a:outerShdw blurRad="38100" dist="38100" dir="2700000" algn="tl">
                  <a:srgbClr val="000000">
                    <a:alpha val="43137"/>
                  </a:srgbClr>
                </a:outerShdw>
              </a:effectLst>
              <a:latin typeface="Comic Sans MS" panose="030F0702030302020204" pitchFamily="66" charset="0"/>
            </a:endParaRPr>
          </a:p>
        </p:txBody>
      </p:sp>
      <p:sp>
        <p:nvSpPr>
          <p:cNvPr id="2" name="Rettangolo 1"/>
          <p:cNvSpPr/>
          <p:nvPr/>
        </p:nvSpPr>
        <p:spPr>
          <a:xfrm>
            <a:off x="3575720" y="2492896"/>
            <a:ext cx="681597" cy="307777"/>
          </a:xfrm>
          <a:prstGeom prst="rect">
            <a:avLst/>
          </a:prstGeom>
          <a:solidFill>
            <a:srgbClr val="0070C0"/>
          </a:solidFill>
          <a:ln w="38100">
            <a:solidFill>
              <a:schemeClr val="tx1"/>
            </a:solidFill>
          </a:ln>
        </p:spPr>
        <p:txBody>
          <a:bodyPr wrap="none">
            <a:spAutoFit/>
          </a:bodyPr>
          <a:lstStyle/>
          <a:p>
            <a:r>
              <a:rPr lang="it-IT" altLang="it-IT" sz="1400" b="1" dirty="0" smtClean="0">
                <a:solidFill>
                  <a:schemeClr val="bg1"/>
                </a:solidFill>
                <a:effectLst>
                  <a:outerShdw blurRad="38100" dist="38100" dir="2700000" algn="tl">
                    <a:srgbClr val="000000">
                      <a:alpha val="43137"/>
                    </a:srgbClr>
                  </a:outerShdw>
                </a:effectLst>
              </a:rPr>
              <a:t>Atene</a:t>
            </a:r>
          </a:p>
        </p:txBody>
      </p:sp>
      <p:sp>
        <p:nvSpPr>
          <p:cNvPr id="12" name="Rettangolo 11"/>
          <p:cNvSpPr/>
          <p:nvPr/>
        </p:nvSpPr>
        <p:spPr>
          <a:xfrm>
            <a:off x="2698173" y="2793881"/>
            <a:ext cx="821059" cy="307777"/>
          </a:xfrm>
          <a:prstGeom prst="rect">
            <a:avLst/>
          </a:prstGeom>
          <a:solidFill>
            <a:srgbClr val="0070C0"/>
          </a:solidFill>
          <a:ln w="38100">
            <a:solidFill>
              <a:schemeClr val="tx1"/>
            </a:solidFill>
          </a:ln>
        </p:spPr>
        <p:txBody>
          <a:bodyPr wrap="none">
            <a:spAutoFit/>
          </a:bodyPr>
          <a:lstStyle/>
          <a:p>
            <a:r>
              <a:rPr lang="it-IT" altLang="it-IT" sz="1400" b="1" dirty="0" smtClean="0">
                <a:solidFill>
                  <a:schemeClr val="bg1"/>
                </a:solidFill>
                <a:effectLst>
                  <a:outerShdw blurRad="38100" dist="38100" dir="2700000" algn="tl">
                    <a:srgbClr val="000000">
                      <a:alpha val="43137"/>
                    </a:srgbClr>
                  </a:outerShdw>
                </a:effectLst>
              </a:rPr>
              <a:t>Corinto</a:t>
            </a:r>
          </a:p>
        </p:txBody>
      </p:sp>
    </p:spTree>
    <p:extLst>
      <p:ext uri="{BB962C8B-B14F-4D97-AF65-F5344CB8AC3E}">
        <p14:creationId xmlns:p14="http://schemas.microsoft.com/office/powerpoint/2010/main" val="28461962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0">
              <a:srgbClr val="002060"/>
            </a:gs>
            <a:gs pos="100000">
              <a:schemeClr val="accent1">
                <a:lumMod val="60000"/>
                <a:lumOff val="40000"/>
              </a:schemeClr>
            </a:gs>
          </a:gsLst>
          <a:lin ang="5400000" scaled="1"/>
        </a:gradFill>
        <a:effectLst/>
      </p:bgPr>
    </p:bg>
    <p:spTree>
      <p:nvGrpSpPr>
        <p:cNvPr id="1" name=""/>
        <p:cNvGrpSpPr/>
        <p:nvPr/>
      </p:nvGrpSpPr>
      <p:grpSpPr>
        <a:xfrm>
          <a:off x="0" y="0"/>
          <a:ext cx="0" cy="0"/>
          <a:chOff x="0" y="0"/>
          <a:chExt cx="0" cy="0"/>
        </a:xfrm>
      </p:grpSpPr>
      <p:pic>
        <p:nvPicPr>
          <p:cNvPr id="70658" name="Picture 4" descr="12 Bibbia Secondo Viaggio di Paol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476250"/>
            <a:ext cx="9144000" cy="5676900"/>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6853" name="Picture 5" descr="2%29336"/>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9696450" y="5373688"/>
            <a:ext cx="752475"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54" name="Picture 6" descr="AN120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295775" y="1268413"/>
            <a:ext cx="866775"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55" name="Picture 7" descr="AN120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2566988" y="1052513"/>
            <a:ext cx="1006475"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59" name="Picture 11" descr="2%29336"/>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3432175" y="620713"/>
            <a:ext cx="72072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61" name="Picture 13" descr="gif%20animate%20cavalli%20%28112%29"/>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855913" y="1773238"/>
            <a:ext cx="59055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62" name="Picture 14" descr="AN120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2855913" y="2565400"/>
            <a:ext cx="788987"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5" name="Rectangle 15"/>
          <p:cNvSpPr>
            <a:spLocks noChangeArrowheads="1"/>
          </p:cNvSpPr>
          <p:nvPr/>
        </p:nvSpPr>
        <p:spPr bwMode="auto">
          <a:xfrm>
            <a:off x="2698173" y="44450"/>
            <a:ext cx="6795655"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it-IT" altLang="it-IT" sz="2100" b="1" dirty="0">
                <a:solidFill>
                  <a:srgbClr val="FF9933"/>
                </a:solidFill>
                <a:effectLst>
                  <a:outerShdw blurRad="38100" dist="38100" dir="2700000" algn="tl">
                    <a:srgbClr val="000000">
                      <a:alpha val="43137"/>
                    </a:srgbClr>
                  </a:outerShdw>
                </a:effectLst>
                <a:latin typeface="Comic Sans MS" panose="030F0702030302020204" pitchFamily="66" charset="0"/>
              </a:rPr>
              <a:t>SECONDO  VIAGGIO  di </a:t>
            </a:r>
            <a:r>
              <a:rPr lang="it-IT" altLang="it-IT" sz="2100" b="1" dirty="0" smtClean="0">
                <a:solidFill>
                  <a:srgbClr val="FF9933"/>
                </a:solidFill>
                <a:effectLst>
                  <a:outerShdw blurRad="38100" dist="38100" dir="2700000" algn="tl">
                    <a:srgbClr val="000000">
                      <a:alpha val="43137"/>
                    </a:srgbClr>
                  </a:outerShdw>
                </a:effectLst>
                <a:latin typeface="Comic Sans MS" panose="030F0702030302020204" pitchFamily="66" charset="0"/>
              </a:rPr>
              <a:t>Paolo – Atene e Corinto</a:t>
            </a:r>
            <a:endParaRPr lang="it-IT" altLang="it-IT" sz="2100" b="1" dirty="0">
              <a:solidFill>
                <a:srgbClr val="FF9933"/>
              </a:solidFill>
              <a:effectLst>
                <a:outerShdw blurRad="38100" dist="38100" dir="2700000" algn="tl">
                  <a:srgbClr val="000000">
                    <a:alpha val="43137"/>
                  </a:srgbClr>
                </a:outerShdw>
              </a:effectLst>
              <a:latin typeface="Comic Sans MS" panose="030F0702030302020204" pitchFamily="66" charset="0"/>
            </a:endParaRPr>
          </a:p>
        </p:txBody>
      </p:sp>
      <p:pic>
        <p:nvPicPr>
          <p:cNvPr id="206864" name="Picture 16" descr="re6"/>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0001250" y="4941888"/>
            <a:ext cx="66675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4.16667E-6 -0.06751 C -0.00452 -0.07375 -0.00816 -0.08046 -0.01268 -0.0867 C -0.01962 -0.11422 -0.01632 -0.09873 -0.01268 -0.16277 C -0.0125 -0.16717 -0.00955 -0.17549 -0.00955 -0.17526 C -0.00816 -0.1919 -0.00921 -0.19491 -0.00157 -0.20508 C 0.00069 -0.21433 0.00295 -0.22312 0.00468 -0.2326 C 0.0052 -0.26219 0.0052 -0.29179 0.00625 -0.32138 C 0.00677 -0.33688 0.01232 -0.35237 0.01423 -0.36786 C 0.01267 -0.4074 0.02118 -0.40023 0.00954 -0.40786 " pathEditMode="relative" rAng="0" ptsTypes="ffffffffA">
                                      <p:cBhvr>
                                        <p:cTn id="6" dur="2000" fill="hold"/>
                                        <p:tgtEl>
                                          <p:spTgt spid="206853"/>
                                        </p:tgtEl>
                                        <p:attrNameLst>
                                          <p:attrName>ppt_x</p:attrName>
                                          <p:attrName>ppt_y</p:attrName>
                                        </p:attrNameLst>
                                      </p:cBhvr>
                                      <p:rCtr x="69" y="-17017"/>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0" presetClass="path" presetSubtype="0" accel="50000" decel="50000" fill="hold" nodeType="clickEffect">
                                  <p:stCondLst>
                                    <p:cond delay="0"/>
                                  </p:stCondLst>
                                  <p:childTnLst>
                                    <p:animMotion origin="layout" path="M 0.00955 -0.38681 C 0.01007 -0.4023 0.01111 -0.4178 0.01111 -0.43329 C 0.01111 -0.43837 0.01128 -0.44369 0.00955 -0.44809 C 0.00764 -0.45294 -0.00417 -0.4541 -0.00625 -0.45456 C -0.01441 -0.45988 -0.02309 -0.46103 -0.0316 -0.4652 C -0.03993 -0.47583 -0.04688 -0.46034 -0.05556 -0.45664 C -0.05816 -0.45317 -0.06216 -0.45063 -0.06337 -0.446 C -0.06389 -0.44392 -0.06406 -0.44161 -0.06493 -0.43976 C -0.0658 -0.43814 -0.06823 -0.4356 -0.06823 -0.4356 " pathEditMode="relative" ptsTypes="ffffffffA">
                                      <p:cBhvr>
                                        <p:cTn id="10" dur="2000" fill="hold"/>
                                        <p:tgtEl>
                                          <p:spTgt spid="206853"/>
                                        </p:tgtEl>
                                        <p:attrNameLst>
                                          <p:attrName>ppt_x</p:attrName>
                                          <p:attrName>ppt_y</p:attrName>
                                        </p:attrNameLst>
                                      </p:cBhvr>
                                    </p:animMotion>
                                  </p:childTnLst>
                                </p:cTn>
                              </p:par>
                            </p:childTnLst>
                          </p:cTn>
                        </p:par>
                      </p:childTnLst>
                    </p:cTn>
                  </p:par>
                  <p:par>
                    <p:cTn id="11" fill="hold" nodeType="clickPar">
                      <p:stCondLst>
                        <p:cond delay="indefinite"/>
                      </p:stCondLst>
                      <p:childTnLst>
                        <p:par>
                          <p:cTn id="12" fill="hold" nodeType="withGroup">
                            <p:stCondLst>
                              <p:cond delay="0"/>
                            </p:stCondLst>
                            <p:childTnLst>
                              <p:par>
                                <p:cTn id="13" presetID="0" presetClass="path" presetSubtype="0" accel="50000" decel="50000" fill="hold" nodeType="clickEffect">
                                  <p:stCondLst>
                                    <p:cond delay="0"/>
                                  </p:stCondLst>
                                  <p:childTnLst>
                                    <p:animMotion origin="layout" path="M -0.08398 -0.43982 C -0.08919 -0.45857 -0.09818 -0.45926 -0.10794 -0.4713 C -0.13099 -0.46829 -0.1539 -0.45787 -0.17617 -0.44838 C -0.18138 -0.44908 -0.19075 -0.44746 -0.19505 -0.45463 C -0.19583 -0.45579 -0.19791 -0.46575 -0.19844 -0.46713 C -0.20078 -0.47362 -0.20469 -0.47662 -0.20794 -0.48195 C -0.20911 -0.4838 -0.20911 -0.4875 -0.21107 -0.4882 C -0.21836 -0.49051 -0.22578 -0.48959 -0.23333 -0.49028 C -0.24336 -0.49329 -0.25338 -0.49422 -0.26354 -0.49676 C -0.26562 -0.49723 -0.26771 -0.49815 -0.26979 -0.49885 C -0.27135 -0.49954 -0.27461 -0.50093 -0.27461 -0.5007 " pathEditMode="relative" rAng="0" ptsTypes="AAAAAAAAAAA">
                                      <p:cBhvr>
                                        <p:cTn id="14" dur="2000" fill="hold"/>
                                        <p:tgtEl>
                                          <p:spTgt spid="206853"/>
                                        </p:tgtEl>
                                        <p:attrNameLst>
                                          <p:attrName>ppt_x</p:attrName>
                                          <p:attrName>ppt_y</p:attrName>
                                        </p:attrNameLst>
                                      </p:cBhvr>
                                      <p:rCtr x="-9531" y="-3056"/>
                                    </p:animMotion>
                                  </p:childTnLst>
                                </p:cTn>
                              </p:par>
                            </p:childTnLst>
                          </p:cTn>
                        </p:par>
                      </p:childTnLst>
                    </p:cTn>
                  </p:par>
                  <p:par>
                    <p:cTn id="15" fill="hold" nodeType="clickPar">
                      <p:stCondLst>
                        <p:cond delay="indefinite"/>
                      </p:stCondLst>
                      <p:childTnLst>
                        <p:par>
                          <p:cTn id="16" fill="hold" nodeType="withGroup">
                            <p:stCondLst>
                              <p:cond delay="0"/>
                            </p:stCondLst>
                            <p:childTnLst>
                              <p:par>
                                <p:cTn id="17" presetID="0" presetClass="path" presetSubtype="0" accel="50000" decel="50000" fill="hold" nodeType="clickEffect">
                                  <p:stCondLst>
                                    <p:cond delay="0"/>
                                  </p:stCondLst>
                                  <p:childTnLst>
                                    <p:animMotion origin="layout" path="M -0.2375 -0.57037 C -0.24193 -0.57754 -0.24362 -0.57662 -0.24922 -0.57963 C -0.25612 -0.58727 -0.26367 -0.58981 -0.27161 -0.59282 C -0.27825 -0.60069 -0.28541 -0.6037 -0.29271 -0.60972 C -0.29726 -0.61342 -0.3013 -0.62129 -0.30456 -0.62639 C -0.30742 -0.63125 -0.31172 -0.63379 -0.31497 -0.63773 C -0.31927 -0.64259 -0.32305 -0.64884 -0.32682 -0.65439 C -0.36432 -0.65347 -0.38607 -0.65277 -0.41836 -0.64907 C -0.42344 -0.64583 -0.42838 -0.64352 -0.43372 -0.64143 C -0.4375 -0.63727 -0.43828 -0.63541 -0.43828 -0.62824 " pathEditMode="relative" rAng="0" ptsTypes="AAAAAAAAAA">
                                      <p:cBhvr>
                                        <p:cTn id="18" dur="2000" fill="hold"/>
                                        <p:tgtEl>
                                          <p:spTgt spid="206853"/>
                                        </p:tgtEl>
                                        <p:attrNameLst>
                                          <p:attrName>ppt_x</p:attrName>
                                          <p:attrName>ppt_y</p:attrName>
                                        </p:attrNameLst>
                                      </p:cBhvr>
                                      <p:rCtr x="-10039" y="-4213"/>
                                    </p:animMotion>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xit" presetSubtype="0" fill="hold" nodeType="clickEffect">
                                  <p:stCondLst>
                                    <p:cond delay="0"/>
                                  </p:stCondLst>
                                  <p:childTnLst>
                                    <p:animEffect transition="out" filter="fade">
                                      <p:cBhvr>
                                        <p:cTn id="22" dur="2000"/>
                                        <p:tgtEl>
                                          <p:spTgt spid="206853"/>
                                        </p:tgtEl>
                                      </p:cBhvr>
                                    </p:animEffect>
                                    <p:set>
                                      <p:cBhvr>
                                        <p:cTn id="23" dur="1" fill="hold">
                                          <p:stCondLst>
                                            <p:cond delay="1999"/>
                                          </p:stCondLst>
                                        </p:cTn>
                                        <p:tgtEl>
                                          <p:spTgt spid="206853"/>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206854"/>
                                        </p:tgtEl>
                                        <p:attrNameLst>
                                          <p:attrName>style.visibility</p:attrName>
                                        </p:attrNameLst>
                                      </p:cBhvr>
                                      <p:to>
                                        <p:strVal val="visible"/>
                                      </p:to>
                                    </p:set>
                                    <p:animEffect transition="in" filter="fade">
                                      <p:cBhvr>
                                        <p:cTn id="26" dur="2000"/>
                                        <p:tgtEl>
                                          <p:spTgt spid="20685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0" presetClass="path" presetSubtype="0" accel="50000" decel="50000" fill="hold" nodeType="clickEffect">
                                  <p:stCondLst>
                                    <p:cond delay="0"/>
                                  </p:stCondLst>
                                  <p:childTnLst>
                                    <p:animMotion origin="layout" path="M -8.33333E-7 -0.03815 C -0.0026 -0.05249 -0.00816 -0.05989 -0.0158 -0.07006 C -0.01927 -0.07468 -0.02535 -0.07422 -0.03003 -0.0763 C -0.0316 -0.077 -0.03489 -0.07838 -0.03489 -0.07815 C -0.05156 -0.09318 -0.07483 -0.11214 -0.09514 -0.11214 " pathEditMode="relative" rAng="0" ptsTypes="ffffA">
                                      <p:cBhvr>
                                        <p:cTn id="30" dur="2000" fill="hold"/>
                                        <p:tgtEl>
                                          <p:spTgt spid="206854"/>
                                        </p:tgtEl>
                                        <p:attrNameLst>
                                          <p:attrName>ppt_x</p:attrName>
                                          <p:attrName>ppt_y</p:attrName>
                                        </p:attrNameLst>
                                      </p:cBhvr>
                                      <p:rCtr x="-4757" y="-3699"/>
                                    </p:animMotion>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xit" presetSubtype="0" fill="hold" nodeType="clickEffect">
                                  <p:stCondLst>
                                    <p:cond delay="0"/>
                                  </p:stCondLst>
                                  <p:childTnLst>
                                    <p:animEffect transition="out" filter="fade">
                                      <p:cBhvr>
                                        <p:cTn id="34" dur="2000"/>
                                        <p:tgtEl>
                                          <p:spTgt spid="206854"/>
                                        </p:tgtEl>
                                      </p:cBhvr>
                                    </p:animEffect>
                                    <p:set>
                                      <p:cBhvr>
                                        <p:cTn id="35" dur="1" fill="hold">
                                          <p:stCondLst>
                                            <p:cond delay="1999"/>
                                          </p:stCondLst>
                                        </p:cTn>
                                        <p:tgtEl>
                                          <p:spTgt spid="206854"/>
                                        </p:tgtEl>
                                        <p:attrNameLst>
                                          <p:attrName>style.visibility</p:attrName>
                                        </p:attrNameLst>
                                      </p:cBhvr>
                                      <p:to>
                                        <p:strVal val="hidden"/>
                                      </p:to>
                                    </p:set>
                                  </p:childTnLst>
                                </p:cTn>
                              </p:par>
                              <p:par>
                                <p:cTn id="36" presetID="10" presetClass="entr" presetSubtype="0" fill="hold" nodeType="withEffect">
                                  <p:stCondLst>
                                    <p:cond delay="0"/>
                                  </p:stCondLst>
                                  <p:childTnLst>
                                    <p:set>
                                      <p:cBhvr>
                                        <p:cTn id="37" dur="1" fill="hold">
                                          <p:stCondLst>
                                            <p:cond delay="0"/>
                                          </p:stCondLst>
                                        </p:cTn>
                                        <p:tgtEl>
                                          <p:spTgt spid="206859"/>
                                        </p:tgtEl>
                                        <p:attrNameLst>
                                          <p:attrName>style.visibility</p:attrName>
                                        </p:attrNameLst>
                                      </p:cBhvr>
                                      <p:to>
                                        <p:strVal val="visible"/>
                                      </p:to>
                                    </p:set>
                                    <p:animEffect transition="in" filter="fade">
                                      <p:cBhvr>
                                        <p:cTn id="38" dur="2000"/>
                                        <p:tgtEl>
                                          <p:spTgt spid="206859"/>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0" presetClass="path" presetSubtype="0" accel="50000" decel="50000" fill="hold" nodeType="clickEffect">
                                  <p:stCondLst>
                                    <p:cond delay="0"/>
                                  </p:stCondLst>
                                  <p:childTnLst>
                                    <p:animMotion origin="layout" path="M 2.22222E-6 6.5896E-6 C -0.00243 0.0118 -0.00347 0.0192 -0.01285 0.02313 C -0.01823 0.03076 -0.01459 0.02683 -0.02552 0.03168 C -0.02709 0.03238 -0.02865 0.03307 -0.03021 0.03377 C -0.03177 0.03446 -0.03507 0.03585 -0.03507 0.03585 C -0.0441 0.03353 -0.05295 0.03192 -0.06198 0.0296 C -0.0684 0.0303 -0.07483 0.0303 -0.08108 0.03168 C -0.08438 0.03238 -0.0875 0.03446 -0.09063 0.03585 C -0.09219 0.03654 -0.09531 0.03793 -0.09531 0.03793 C -0.09879 0.04301 -0.10191 0.04694 -0.10486 0.05273 C -0.10434 0.05689 -0.1033 0.06544 -0.1033 0.06544 " pathEditMode="relative" ptsTypes="ffffffffffA">
                                      <p:cBhvr>
                                        <p:cTn id="42" dur="2000" fill="hold"/>
                                        <p:tgtEl>
                                          <p:spTgt spid="206859"/>
                                        </p:tgtEl>
                                        <p:attrNameLst>
                                          <p:attrName>ppt_x</p:attrName>
                                          <p:attrName>ppt_y</p:attrName>
                                        </p:attrNameLst>
                                      </p:cBhvr>
                                    </p:animMotion>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xit" presetSubtype="0" fill="hold" nodeType="clickEffect">
                                  <p:stCondLst>
                                    <p:cond delay="0"/>
                                  </p:stCondLst>
                                  <p:childTnLst>
                                    <p:animEffect transition="out" filter="fade">
                                      <p:cBhvr>
                                        <p:cTn id="46" dur="2000"/>
                                        <p:tgtEl>
                                          <p:spTgt spid="206859"/>
                                        </p:tgtEl>
                                      </p:cBhvr>
                                    </p:animEffect>
                                    <p:set>
                                      <p:cBhvr>
                                        <p:cTn id="47" dur="1" fill="hold">
                                          <p:stCondLst>
                                            <p:cond delay="1999"/>
                                          </p:stCondLst>
                                        </p:cTn>
                                        <p:tgtEl>
                                          <p:spTgt spid="206859"/>
                                        </p:tgtEl>
                                        <p:attrNameLst>
                                          <p:attrName>style.visibility</p:attrName>
                                        </p:attrNameLst>
                                      </p:cBhvr>
                                      <p:to>
                                        <p:strVal val="hidden"/>
                                      </p:to>
                                    </p:set>
                                  </p:childTnLst>
                                </p:cTn>
                              </p:par>
                              <p:par>
                                <p:cTn id="48" presetID="10" presetClass="entr" presetSubtype="0" fill="hold" nodeType="withEffect">
                                  <p:stCondLst>
                                    <p:cond delay="0"/>
                                  </p:stCondLst>
                                  <p:childTnLst>
                                    <p:set>
                                      <p:cBhvr>
                                        <p:cTn id="49" dur="1" fill="hold">
                                          <p:stCondLst>
                                            <p:cond delay="0"/>
                                          </p:stCondLst>
                                        </p:cTn>
                                        <p:tgtEl>
                                          <p:spTgt spid="206855"/>
                                        </p:tgtEl>
                                        <p:attrNameLst>
                                          <p:attrName>style.visibility</p:attrName>
                                        </p:attrNameLst>
                                      </p:cBhvr>
                                      <p:to>
                                        <p:strVal val="visible"/>
                                      </p:to>
                                    </p:set>
                                    <p:animEffect transition="in" filter="fade">
                                      <p:cBhvr>
                                        <p:cTn id="50" dur="2000"/>
                                        <p:tgtEl>
                                          <p:spTgt spid="206855"/>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0" presetClass="path" presetSubtype="0" accel="50000" decel="50000" fill="hold" nodeType="clickEffect">
                                  <p:stCondLst>
                                    <p:cond delay="0"/>
                                  </p:stCondLst>
                                  <p:childTnLst>
                                    <p:animMotion origin="layout" path="M 2.77778E-6 -0.0282 C 0.00989 -0.01988 0.01545 -0.00508 0.02396 0.00555 C 0.02604 0.01364 0.03038 0.02058 0.03507 0.02659 C 0.03715 0.03515 0.03923 0.04347 0.04132 0.05203 C 0.04253 0.05688 0.04774 0.06474 0.04774 0.06497 C 0.05225 0.08301 0.05191 0.07607 0.0493 0.10058 C 0.04913 0.10289 0.04896 0.10544 0.04774 0.10706 C 0.04653 0.10867 0.04288 0.10914 0.04288 0.10937 " pathEditMode="relative" rAng="0" ptsTypes="fffffffA">
                                      <p:cBhvr>
                                        <p:cTn id="54" dur="2000" fill="hold"/>
                                        <p:tgtEl>
                                          <p:spTgt spid="206855"/>
                                        </p:tgtEl>
                                        <p:attrNameLst>
                                          <p:attrName>ppt_x</p:attrName>
                                          <p:attrName>ppt_y</p:attrName>
                                        </p:attrNameLst>
                                      </p:cBhvr>
                                      <p:rCtr x="2604" y="6867"/>
                                    </p:animMotion>
                                  </p:childTnLst>
                                </p:cTn>
                              </p:par>
                            </p:childTnLst>
                          </p:cTn>
                        </p:par>
                      </p:childTnLst>
                    </p:cTn>
                  </p:par>
                  <p:par>
                    <p:cTn id="55" fill="hold" nodeType="clickPar">
                      <p:stCondLst>
                        <p:cond delay="indefinite"/>
                      </p:stCondLst>
                      <p:childTnLst>
                        <p:par>
                          <p:cTn id="56" fill="hold" nodeType="withGroup">
                            <p:stCondLst>
                              <p:cond delay="0"/>
                            </p:stCondLst>
                            <p:childTnLst>
                              <p:par>
                                <p:cTn id="57" presetID="10" presetClass="exit" presetSubtype="0" fill="hold" nodeType="clickEffect">
                                  <p:stCondLst>
                                    <p:cond delay="0"/>
                                  </p:stCondLst>
                                  <p:childTnLst>
                                    <p:animEffect transition="out" filter="fade">
                                      <p:cBhvr>
                                        <p:cTn id="58" dur="2000"/>
                                        <p:tgtEl>
                                          <p:spTgt spid="206855"/>
                                        </p:tgtEl>
                                      </p:cBhvr>
                                    </p:animEffect>
                                    <p:set>
                                      <p:cBhvr>
                                        <p:cTn id="59" dur="1" fill="hold">
                                          <p:stCondLst>
                                            <p:cond delay="1999"/>
                                          </p:stCondLst>
                                        </p:cTn>
                                        <p:tgtEl>
                                          <p:spTgt spid="206855"/>
                                        </p:tgtEl>
                                        <p:attrNameLst>
                                          <p:attrName>style.visibility</p:attrName>
                                        </p:attrNameLst>
                                      </p:cBhvr>
                                      <p:to>
                                        <p:strVal val="hidden"/>
                                      </p:to>
                                    </p:set>
                                  </p:childTnLst>
                                </p:cTn>
                              </p:par>
                              <p:par>
                                <p:cTn id="60" presetID="10" presetClass="entr" presetSubtype="0" fill="hold" nodeType="withEffect">
                                  <p:stCondLst>
                                    <p:cond delay="0"/>
                                  </p:stCondLst>
                                  <p:childTnLst>
                                    <p:set>
                                      <p:cBhvr>
                                        <p:cTn id="61" dur="1" fill="hold">
                                          <p:stCondLst>
                                            <p:cond delay="0"/>
                                          </p:stCondLst>
                                        </p:cTn>
                                        <p:tgtEl>
                                          <p:spTgt spid="206861"/>
                                        </p:tgtEl>
                                        <p:attrNameLst>
                                          <p:attrName>style.visibility</p:attrName>
                                        </p:attrNameLst>
                                      </p:cBhvr>
                                      <p:to>
                                        <p:strVal val="visible"/>
                                      </p:to>
                                    </p:set>
                                    <p:animEffect transition="in" filter="fade">
                                      <p:cBhvr>
                                        <p:cTn id="62" dur="2000"/>
                                        <p:tgtEl>
                                          <p:spTgt spid="206861"/>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0" presetClass="path" presetSubtype="0" accel="50000" decel="50000" fill="hold" nodeType="clickEffect">
                                  <p:stCondLst>
                                    <p:cond delay="0"/>
                                  </p:stCondLst>
                                  <p:childTnLst>
                                    <p:animMotion origin="layout" path="M -0.00937 -0.02012 C -0.01128 0.02589 -0.00486 0.01826 -0.03003 0.02635 C -0.03055 0.02844 -0.03229 0.03075 -0.0316 0.03283 C -0.0309 0.03491 -0.02847 0.03398 -0.02691 0.03491 C -0.02517 0.03607 -0.02378 0.03815 -0.02205 0.03907 C -0.01684 0.04208 -0.00781 0.04323 -0.00295 0.04763 C 0.00243 0.05248 0.00833 0.05942 0.01441 0.06242 C 0.01823 0.07005 0.02379 0.07653 0.03038 0.0793 C 0.03403 0.08254 0.03698 0.08555 0.04149 0.08555 " pathEditMode="relative" rAng="0" ptsTypes="ffffffffA">
                                      <p:cBhvr>
                                        <p:cTn id="66" dur="2000" fill="hold"/>
                                        <p:tgtEl>
                                          <p:spTgt spid="206861"/>
                                        </p:tgtEl>
                                        <p:attrNameLst>
                                          <p:attrName>ppt_x</p:attrName>
                                          <p:attrName>ppt_y</p:attrName>
                                        </p:attrNameLst>
                                      </p:cBhvr>
                                      <p:rCtr x="1389" y="5272"/>
                                    </p:animMotion>
                                  </p:childTnLst>
                                </p:cTn>
                              </p:par>
                            </p:childTnLst>
                          </p:cTn>
                        </p:par>
                      </p:childTnLst>
                    </p:cTn>
                  </p:par>
                  <p:par>
                    <p:cTn id="67" fill="hold" nodeType="clickPar">
                      <p:stCondLst>
                        <p:cond delay="indefinite"/>
                      </p:stCondLst>
                      <p:childTnLst>
                        <p:par>
                          <p:cTn id="68" fill="hold" nodeType="withGroup">
                            <p:stCondLst>
                              <p:cond delay="0"/>
                            </p:stCondLst>
                            <p:childTnLst>
                              <p:par>
                                <p:cTn id="69" presetID="0" presetClass="path" presetSubtype="0" accel="50000" decel="50000" fill="hold" nodeType="clickEffect">
                                  <p:stCondLst>
                                    <p:cond delay="0"/>
                                  </p:stCondLst>
                                  <p:childTnLst>
                                    <p:animMotion origin="layout" path="M 0.0415 0.08554 C 0.02761 0.08716 0.01754 0.08855 0.00487 0.0941 C -0.00138 0.09964 -0.00468 0.10751 -0.01093 0.11306 C -0.01267 0.12022 -0.01145 0.11768 -0.01406 0.12161 " pathEditMode="relative" ptsTypes="fffA">
                                      <p:cBhvr>
                                        <p:cTn id="70" dur="2000" fill="hold"/>
                                        <p:tgtEl>
                                          <p:spTgt spid="206861"/>
                                        </p:tgtEl>
                                        <p:attrNameLst>
                                          <p:attrName>ppt_x</p:attrName>
                                          <p:attrName>ppt_y</p:attrName>
                                        </p:attrNameLst>
                                      </p:cBhvr>
                                    </p:animMotion>
                                  </p:childTnLst>
                                </p:cTn>
                              </p:par>
                            </p:childTnLst>
                          </p:cTn>
                        </p:par>
                      </p:childTnLst>
                    </p:cTn>
                  </p:par>
                  <p:par>
                    <p:cTn id="71" fill="hold" nodeType="clickPar">
                      <p:stCondLst>
                        <p:cond delay="indefinite"/>
                      </p:stCondLst>
                      <p:childTnLst>
                        <p:par>
                          <p:cTn id="72" fill="hold" nodeType="withGroup">
                            <p:stCondLst>
                              <p:cond delay="0"/>
                            </p:stCondLst>
                            <p:childTnLst>
                              <p:par>
                                <p:cTn id="73" presetID="10" presetClass="exit" presetSubtype="0" fill="hold" nodeType="clickEffect">
                                  <p:stCondLst>
                                    <p:cond delay="0"/>
                                  </p:stCondLst>
                                  <p:childTnLst>
                                    <p:animEffect transition="out" filter="fade">
                                      <p:cBhvr>
                                        <p:cTn id="74" dur="2000"/>
                                        <p:tgtEl>
                                          <p:spTgt spid="206861"/>
                                        </p:tgtEl>
                                      </p:cBhvr>
                                    </p:animEffect>
                                    <p:set>
                                      <p:cBhvr>
                                        <p:cTn id="75" dur="1" fill="hold">
                                          <p:stCondLst>
                                            <p:cond delay="1999"/>
                                          </p:stCondLst>
                                        </p:cTn>
                                        <p:tgtEl>
                                          <p:spTgt spid="206861"/>
                                        </p:tgtEl>
                                        <p:attrNameLst>
                                          <p:attrName>style.visibility</p:attrName>
                                        </p:attrNameLst>
                                      </p:cBhvr>
                                      <p:to>
                                        <p:strVal val="hidden"/>
                                      </p:to>
                                    </p:set>
                                  </p:childTnLst>
                                </p:cTn>
                              </p:par>
                              <p:par>
                                <p:cTn id="76" presetID="10" presetClass="entr" presetSubtype="0" fill="hold" nodeType="withEffect">
                                  <p:stCondLst>
                                    <p:cond delay="0"/>
                                  </p:stCondLst>
                                  <p:childTnLst>
                                    <p:set>
                                      <p:cBhvr>
                                        <p:cTn id="77" dur="1" fill="hold">
                                          <p:stCondLst>
                                            <p:cond delay="0"/>
                                          </p:stCondLst>
                                        </p:cTn>
                                        <p:tgtEl>
                                          <p:spTgt spid="206862"/>
                                        </p:tgtEl>
                                        <p:attrNameLst>
                                          <p:attrName>style.visibility</p:attrName>
                                        </p:attrNameLst>
                                      </p:cBhvr>
                                      <p:to>
                                        <p:strVal val="visible"/>
                                      </p:to>
                                    </p:set>
                                    <p:animEffect transition="in" filter="fade">
                                      <p:cBhvr>
                                        <p:cTn id="78" dur="2000"/>
                                        <p:tgtEl>
                                          <p:spTgt spid="206862"/>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0" presetClass="path" presetSubtype="0" accel="50000" decel="50000" fill="hold" nodeType="clickEffect">
                                  <p:stCondLst>
                                    <p:cond delay="0"/>
                                  </p:stCondLst>
                                  <p:childTnLst>
                                    <p:animMotion origin="layout" path="M 0.02356 3.7037E-7 C 0.02565 0.00139 0.02838 0.00116 0.02994 0.00417 C 0.03659 0.0169 0.03359 0.01134 0.03893 0.02106 C 0.04544 0.0331 0.03424 0.02222 0.04661 0.03796 C 0.04856 0.04051 0.05 0.04444 0.05195 0.04653 C 0.05416 0.04861 0.05872 0.05069 0.05872 0.05093 C 0.06159 0.05 0.06458 0.05023 0.06757 0.04861 C 0.07161 0.0463 0.07669 0.02315 0.08073 0.0169 C 0.08346 0.0125 0.09192 0.01018 0.09518 0.00833 C 0.09726 0.00694 0.10182 0.00417 0.10182 0.0044 C 0.10872 -0.00463 0.11692 -0.0081 0.12487 -0.01065 C 0.13645 -0.01782 0.14557 -0.02338 0.15807 -0.02546 C 0.16172 -0.02778 0.16028 -0.02755 0.16263 -0.02755 " pathEditMode="relative" rAng="0" ptsTypes="AAAAAAAAAAAAA">
                                      <p:cBhvr>
                                        <p:cTn id="82" dur="2000" fill="hold"/>
                                        <p:tgtEl>
                                          <p:spTgt spid="206862"/>
                                        </p:tgtEl>
                                        <p:attrNameLst>
                                          <p:attrName>ppt_x</p:attrName>
                                          <p:attrName>ppt_y</p:attrName>
                                        </p:attrNameLst>
                                      </p:cBhvr>
                                      <p:rCtr x="6953" y="1157"/>
                                    </p:animMotion>
                                  </p:childTnLst>
                                </p:cTn>
                              </p:par>
                            </p:childTnLst>
                          </p:cTn>
                        </p:par>
                      </p:childTnLst>
                    </p:cTn>
                  </p:par>
                  <p:par>
                    <p:cTn id="83" fill="hold" nodeType="clickPar">
                      <p:stCondLst>
                        <p:cond delay="indefinite"/>
                      </p:stCondLst>
                      <p:childTnLst>
                        <p:par>
                          <p:cTn id="84" fill="hold" nodeType="withGroup">
                            <p:stCondLst>
                              <p:cond delay="0"/>
                            </p:stCondLst>
                            <p:childTnLst>
                              <p:par>
                                <p:cTn id="85" presetID="0" presetClass="path" presetSubtype="0" accel="50000" decel="50000" fill="hold" nodeType="clickEffect">
                                  <p:stCondLst>
                                    <p:cond delay="0"/>
                                  </p:stCondLst>
                                  <p:childTnLst>
                                    <p:animMotion origin="layout" path="M 0.2 -0.04902 C 0.19253 -0.04578 0.18524 -0.04393 0.17778 -0.04069 C 0.17465 -0.0393 0.16823 -0.03653 0.16823 -0.03653 C 0.16458 -0.03144 0.1599 -0.02751 0.15712 -0.02173 C 0.15312 -0.01364 0.15538 -0.01711 0.15069 -0.0111 C 0.14549 0.01018 0.15417 -0.02173 0.14444 0.00162 C 0.14288 0.00555 0.14132 0.01434 0.14132 0.01434 C 0.14184 0.01989 0.14184 0.02567 0.14288 0.03122 C 0.14392 0.03653 0.15 0.04347 0.15243 0.04809 C 0.16476 0.09896 0.25035 0.07353 0.26024 0.07353 " pathEditMode="relative" ptsTypes="fffffffffA">
                                      <p:cBhvr>
                                        <p:cTn id="86" dur="2000" fill="hold"/>
                                        <p:tgtEl>
                                          <p:spTgt spid="206862"/>
                                        </p:tgtEl>
                                        <p:attrNameLst>
                                          <p:attrName>ppt_x</p:attrName>
                                          <p:attrName>ppt_y</p:attrName>
                                        </p:attrNameLst>
                                      </p:cBhvr>
                                    </p:animMotion>
                                  </p:childTnLst>
                                </p:cTn>
                              </p:par>
                            </p:childTnLst>
                          </p:cTn>
                        </p:par>
                      </p:childTnLst>
                    </p:cTn>
                  </p:par>
                  <p:par>
                    <p:cTn id="87" fill="hold" nodeType="clickPar">
                      <p:stCondLst>
                        <p:cond delay="indefinite"/>
                      </p:stCondLst>
                      <p:childTnLst>
                        <p:par>
                          <p:cTn id="88" fill="hold" nodeType="withGroup">
                            <p:stCondLst>
                              <p:cond delay="0"/>
                            </p:stCondLst>
                            <p:childTnLst>
                              <p:par>
                                <p:cTn id="89" presetID="0" presetClass="path" presetSubtype="0" accel="50000" decel="50000" fill="hold" nodeType="clickEffect">
                                  <p:stCondLst>
                                    <p:cond delay="0"/>
                                  </p:stCondLst>
                                  <p:childTnLst>
                                    <p:animMotion origin="layout" path="M 0.26028 0.07361 C 0.26276 0.07407 0.26536 0.07407 0.26797 0.07546 C 0.26927 0.07616 0.27005 0.07847 0.27122 0.07963 C 0.2789 0.08681 0.28528 0.09722 0.29218 0.10694 C 0.29648 0.11343 0.30117 0.12245 0.30651 0.12593 C 0.31054 0.1338 0.31823 0.14005 0.32409 0.14282 C 0.32721 0.14884 0.33515 0.15602 0.33945 0.15972 C 0.34166 0.16157 0.34609 0.16412 0.34609 0.16435 C 0.34922 0.16944 0.35429 0.17616 0.35833 0.1787 C 0.35937 0.18009 0.36041 0.18194 0.36159 0.18287 C 0.36341 0.18403 0.36549 0.18333 0.36705 0.18495 C 0.36849 0.18634 0.36901 0.18981 0.37031 0.19143 C 0.37135 0.19259 0.37265 0.19282 0.37369 0.19352 C 0.37864 0.19977 0.38411 0.20278 0.38906 0.20833 C 0.39023 0.20949 0.39114 0.21157 0.39231 0.2125 C 0.39453 0.21435 0.39909 0.21667 0.39909 0.2169 C 0.40273 0.22431 0.40026 0.22037 0.40781 0.22523 C 0.40898 0.22593 0.41119 0.22731 0.41119 0.22755 C 0.4151 0.23241 0.41992 0.23727 0.42435 0.24005 C 0.42669 0.24444 0.4302 0.24815 0.4332 0.25069 C 0.43528 0.25255 0.43763 0.25347 0.43971 0.25486 C 0.44088 0.25556 0.44323 0.25694 0.44323 0.25718 C 0.44726 0.26227 0.45169 0.26458 0.45638 0.26736 C 0.46341 0.27616 0.46471 0.28056 0.47291 0.28426 C 0.47656 0.29143 0.47877 0.29213 0.48385 0.29491 C 0.48606 0.29768 0.48802 0.30162 0.49049 0.30324 C 0.4927 0.3044 0.49713 0.30718 0.49713 0.30741 C 0.50573 0.32454 0.49205 0.29861 0.5026 0.31366 C 0.51276 0.32824 0.5039 0.32176 0.51145 0.32639 C 0.51784 0.33449 0.52422 0.34236 0.53007 0.35162 C 0.53099 0.35301 0.53151 0.35486 0.53229 0.35602 C 0.53606 0.36018 0.5358 0.35509 0.5358 0.36018 " pathEditMode="relative" rAng="0" ptsTypes="AAAAAAAAAAAAAAAAAAAAAAAAAAAAAAAA">
                                      <p:cBhvr>
                                        <p:cTn id="90" dur="2000" fill="hold"/>
                                        <p:tgtEl>
                                          <p:spTgt spid="206862"/>
                                        </p:tgtEl>
                                        <p:attrNameLst>
                                          <p:attrName>ppt_x</p:attrName>
                                          <p:attrName>ppt_y</p:attrName>
                                        </p:attrNameLst>
                                      </p:cBhvr>
                                      <p:rCtr x="13776" y="14329"/>
                                    </p:animMotion>
                                  </p:childTnLst>
                                </p:cTn>
                              </p:par>
                            </p:childTnLst>
                          </p:cTn>
                        </p:par>
                      </p:childTnLst>
                    </p:cTn>
                  </p:par>
                  <p:par>
                    <p:cTn id="91" fill="hold" nodeType="clickPar">
                      <p:stCondLst>
                        <p:cond delay="indefinite"/>
                      </p:stCondLst>
                      <p:childTnLst>
                        <p:par>
                          <p:cTn id="92" fill="hold" nodeType="withGroup">
                            <p:stCondLst>
                              <p:cond delay="0"/>
                            </p:stCondLst>
                            <p:childTnLst>
                              <p:par>
                                <p:cTn id="93" presetID="10" presetClass="entr" presetSubtype="0" fill="hold" nodeType="clickEffect">
                                  <p:stCondLst>
                                    <p:cond delay="0"/>
                                  </p:stCondLst>
                                  <p:childTnLst>
                                    <p:set>
                                      <p:cBhvr>
                                        <p:cTn id="94" dur="1" fill="hold">
                                          <p:stCondLst>
                                            <p:cond delay="0"/>
                                          </p:stCondLst>
                                        </p:cTn>
                                        <p:tgtEl>
                                          <p:spTgt spid="206864"/>
                                        </p:tgtEl>
                                        <p:attrNameLst>
                                          <p:attrName>style.visibility</p:attrName>
                                        </p:attrNameLst>
                                      </p:cBhvr>
                                      <p:to>
                                        <p:strVal val="visible"/>
                                      </p:to>
                                    </p:set>
                                    <p:animEffect transition="in" filter="fade">
                                      <p:cBhvr>
                                        <p:cTn id="95" dur="2000"/>
                                        <p:tgtEl>
                                          <p:spTgt spid="206864"/>
                                        </p:tgtEl>
                                      </p:cBhvr>
                                    </p:animEffect>
                                  </p:childTnLst>
                                </p:cTn>
                              </p:par>
                              <p:par>
                                <p:cTn id="96" presetID="10" presetClass="exit" presetSubtype="0" fill="hold" nodeType="withEffect">
                                  <p:stCondLst>
                                    <p:cond delay="0"/>
                                  </p:stCondLst>
                                  <p:childTnLst>
                                    <p:animEffect transition="out" filter="fade">
                                      <p:cBhvr>
                                        <p:cTn id="97" dur="2000"/>
                                        <p:tgtEl>
                                          <p:spTgt spid="206862"/>
                                        </p:tgtEl>
                                      </p:cBhvr>
                                    </p:animEffect>
                                    <p:set>
                                      <p:cBhvr>
                                        <p:cTn id="98" dur="1" fill="hold">
                                          <p:stCondLst>
                                            <p:cond delay="1999"/>
                                          </p:stCondLst>
                                        </p:cTn>
                                        <p:tgtEl>
                                          <p:spTgt spid="20686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2706" name="Picture 2" descr="DSC0367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7675" y="549275"/>
            <a:ext cx="8842375" cy="565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9218" name="Rectangle 3"/>
          <p:cNvSpPr>
            <a:spLocks noChangeArrowheads="1"/>
          </p:cNvSpPr>
          <p:nvPr/>
        </p:nvSpPr>
        <p:spPr bwMode="auto">
          <a:xfrm>
            <a:off x="3719513" y="1771650"/>
            <a:ext cx="5145087"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30000"/>
              </a:spcBef>
              <a:buFontTx/>
              <a:buNone/>
            </a:pPr>
            <a:r>
              <a:rPr lang="it-IT" altLang="it-IT" sz="7200" b="1">
                <a:latin typeface="Comic Sans MS" panose="030F0702030302020204" pitchFamily="66" charset="0"/>
              </a:rPr>
              <a:t>I 4 Vangeli</a:t>
            </a: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EFDE8"/>
        </a:solidFill>
        <a:effectLst/>
      </p:bgPr>
    </p:bg>
    <p:spTree>
      <p:nvGrpSpPr>
        <p:cNvPr id="1" name=""/>
        <p:cNvGrpSpPr/>
        <p:nvPr/>
      </p:nvGrpSpPr>
      <p:grpSpPr>
        <a:xfrm>
          <a:off x="0" y="0"/>
          <a:ext cx="0" cy="0"/>
          <a:chOff x="0" y="0"/>
          <a:chExt cx="0" cy="0"/>
        </a:xfrm>
      </p:grpSpPr>
      <p:sp>
        <p:nvSpPr>
          <p:cNvPr id="74754" name="Rectangle 2" descr="Papiro"/>
          <p:cNvSpPr>
            <a:spLocks noChangeArrowheads="1"/>
          </p:cNvSpPr>
          <p:nvPr/>
        </p:nvSpPr>
        <p:spPr bwMode="auto">
          <a:xfrm>
            <a:off x="731404" y="1505397"/>
            <a:ext cx="10729192" cy="3847207"/>
          </a:xfrm>
          <a:prstGeom prst="rect">
            <a:avLst/>
          </a:prstGeom>
          <a:solidFill>
            <a:srgbClr val="FEFDE8"/>
          </a:solid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it-IT" altLang="it-IT" sz="3200" b="1" dirty="0" smtClean="0">
                <a:latin typeface="Arial" panose="020B0604020202020204" pitchFamily="34" charset="0"/>
                <a:cs typeface="Arial" panose="020B0604020202020204" pitchFamily="34" charset="0"/>
              </a:rPr>
              <a:t>Terzo </a:t>
            </a:r>
            <a:r>
              <a:rPr lang="it-IT" altLang="it-IT" sz="3200" b="1" dirty="0">
                <a:latin typeface="Arial" panose="020B0604020202020204" pitchFamily="34" charset="0"/>
                <a:cs typeface="Arial" panose="020B0604020202020204" pitchFamily="34" charset="0"/>
              </a:rPr>
              <a:t>viaggio missionario</a:t>
            </a:r>
            <a:r>
              <a:rPr lang="it-IT" altLang="it-IT" sz="3200" dirty="0">
                <a:latin typeface="Arial" panose="020B0604020202020204" pitchFamily="34" charset="0"/>
                <a:cs typeface="Arial" panose="020B0604020202020204" pitchFamily="34" charset="0"/>
              </a:rPr>
              <a:t>. </a:t>
            </a:r>
            <a:r>
              <a:rPr lang="it-IT" altLang="it-IT" sz="2400" dirty="0">
                <a:latin typeface="Arial" panose="020B0604020202020204" pitchFamily="34" charset="0"/>
                <a:cs typeface="Arial" panose="020B0604020202020204" pitchFamily="34" charset="0"/>
              </a:rPr>
              <a:t>(dal </a:t>
            </a:r>
            <a:r>
              <a:rPr lang="it-IT" altLang="it-IT" sz="2400" b="1" dirty="0">
                <a:latin typeface="Arial" panose="020B0604020202020204" pitchFamily="34" charset="0"/>
                <a:cs typeface="Arial" panose="020B0604020202020204" pitchFamily="34" charset="0"/>
              </a:rPr>
              <a:t>53</a:t>
            </a:r>
            <a:r>
              <a:rPr lang="it-IT" altLang="it-IT" sz="2400" dirty="0">
                <a:latin typeface="Arial" panose="020B0604020202020204" pitchFamily="34" charset="0"/>
                <a:cs typeface="Arial" panose="020B0604020202020204" pitchFamily="34" charset="0"/>
              </a:rPr>
              <a:t> al</a:t>
            </a:r>
            <a:r>
              <a:rPr lang="it-IT" altLang="it-IT" sz="2400" b="1" dirty="0">
                <a:latin typeface="Arial" panose="020B0604020202020204" pitchFamily="34" charset="0"/>
                <a:cs typeface="Arial" panose="020B0604020202020204" pitchFamily="34" charset="0"/>
              </a:rPr>
              <a:t> 58)</a:t>
            </a:r>
            <a:endParaRPr lang="it-IT" altLang="it-IT" sz="3200" dirty="0">
              <a:latin typeface="Arial" panose="020B0604020202020204" pitchFamily="34" charset="0"/>
              <a:cs typeface="Arial" panose="020B0604020202020204" pitchFamily="34" charset="0"/>
            </a:endParaRPr>
          </a:p>
          <a:p>
            <a:pPr eaLnBrk="1" hangingPunct="1">
              <a:lnSpc>
                <a:spcPct val="100000"/>
              </a:lnSpc>
              <a:spcBef>
                <a:spcPct val="0"/>
              </a:spcBef>
              <a:buFontTx/>
              <a:buNone/>
            </a:pPr>
            <a:endParaRPr lang="it-IT" altLang="it-IT" sz="2000" dirty="0">
              <a:latin typeface="Arial" panose="020B0604020202020204" pitchFamily="34" charset="0"/>
              <a:cs typeface="Arial" panose="020B0604020202020204" pitchFamily="34" charset="0"/>
            </a:endParaRPr>
          </a:p>
          <a:p>
            <a:pPr eaLnBrk="1" hangingPunct="1">
              <a:lnSpc>
                <a:spcPct val="100000"/>
              </a:lnSpc>
              <a:spcBef>
                <a:spcPct val="0"/>
              </a:spcBef>
              <a:buFontTx/>
              <a:buNone/>
            </a:pPr>
            <a:endParaRPr lang="it-IT" altLang="it-IT" sz="2400" dirty="0">
              <a:latin typeface="Arial" panose="020B0604020202020204" pitchFamily="34" charset="0"/>
              <a:cs typeface="Arial" panose="020B0604020202020204" pitchFamily="34" charset="0"/>
            </a:endParaRPr>
          </a:p>
          <a:p>
            <a:pPr eaLnBrk="1" hangingPunct="1">
              <a:lnSpc>
                <a:spcPct val="150000"/>
              </a:lnSpc>
              <a:spcBef>
                <a:spcPts val="0"/>
              </a:spcBef>
              <a:spcAft>
                <a:spcPts val="0"/>
              </a:spcAft>
              <a:buFontTx/>
              <a:buNone/>
            </a:pPr>
            <a:r>
              <a:rPr lang="it-IT" altLang="it-IT" sz="2400" dirty="0" smtClean="0">
                <a:latin typeface="Arial" panose="020B0604020202020204" pitchFamily="34" charset="0"/>
                <a:cs typeface="Arial" panose="020B0604020202020204" pitchFamily="34" charset="0"/>
              </a:rPr>
              <a:t>Dura circa cinque anni e, dopo aver ripercorso  alcune tappe per riconfermare nella fede le chiese fondate nel primo e </a:t>
            </a:r>
            <a:r>
              <a:rPr lang="it-IT" altLang="it-IT" sz="2400" dirty="0" smtClean="0">
                <a:latin typeface="Arial" panose="020B0604020202020204" pitchFamily="34" charset="0"/>
                <a:cs typeface="Arial" panose="020B0604020202020204" pitchFamily="34" charset="0"/>
              </a:rPr>
              <a:t>nel secondo </a:t>
            </a:r>
            <a:r>
              <a:rPr lang="it-IT" altLang="it-IT" sz="2400" dirty="0" smtClean="0">
                <a:latin typeface="Arial" panose="020B0604020202020204" pitchFamily="34" charset="0"/>
                <a:cs typeface="Arial" panose="020B0604020202020204" pitchFamily="34" charset="0"/>
              </a:rPr>
              <a:t>viaggio, la tappa più importante è </a:t>
            </a:r>
            <a:r>
              <a:rPr lang="it-IT" altLang="it-IT" sz="3200" b="1" dirty="0" smtClean="0">
                <a:latin typeface="Arial" panose="020B0604020202020204" pitchFamily="34" charset="0"/>
                <a:cs typeface="Arial" panose="020B0604020202020204" pitchFamily="34" charset="0"/>
              </a:rPr>
              <a:t>Efeso </a:t>
            </a:r>
            <a:r>
              <a:rPr lang="it-IT" altLang="it-IT" sz="2400" dirty="0">
                <a:latin typeface="Arial" panose="020B0604020202020204" pitchFamily="34" charset="0"/>
                <a:cs typeface="Arial" panose="020B0604020202020204" pitchFamily="34" charset="0"/>
              </a:rPr>
              <a:t>dove si ferma per più di due </a:t>
            </a:r>
            <a:r>
              <a:rPr lang="it-IT" altLang="it-IT" sz="2400" dirty="0" smtClean="0">
                <a:latin typeface="Arial" panose="020B0604020202020204" pitchFamily="34" charset="0"/>
                <a:cs typeface="Arial" panose="020B0604020202020204" pitchFamily="34" charset="0"/>
              </a:rPr>
              <a:t>anni.</a:t>
            </a:r>
          </a:p>
          <a:p>
            <a:pPr eaLnBrk="1" hangingPunct="1">
              <a:lnSpc>
                <a:spcPct val="150000"/>
              </a:lnSpc>
              <a:spcBef>
                <a:spcPts val="0"/>
              </a:spcBef>
              <a:spcAft>
                <a:spcPts val="0"/>
              </a:spcAft>
              <a:buFontTx/>
              <a:buNone/>
            </a:pPr>
            <a:r>
              <a:rPr lang="it-IT" altLang="it-IT" sz="2400" dirty="0" smtClean="0">
                <a:latin typeface="Arial" panose="020B0604020202020204" pitchFamily="34" charset="0"/>
                <a:cs typeface="Arial" panose="020B0604020202020204" pitchFamily="34" charset="0"/>
              </a:rPr>
              <a:t>Molto interessante la sua predicazione ad </a:t>
            </a:r>
            <a:r>
              <a:rPr lang="it-IT" altLang="it-IT" sz="3200" b="1" dirty="0">
                <a:latin typeface="Arial" panose="020B0604020202020204" pitchFamily="34" charset="0"/>
                <a:cs typeface="Arial" panose="020B0604020202020204" pitchFamily="34" charset="0"/>
              </a:rPr>
              <a:t>Atene </a:t>
            </a:r>
            <a:r>
              <a:rPr lang="it-IT" altLang="it-IT" sz="2400" dirty="0" smtClean="0">
                <a:latin typeface="Arial" panose="020B0604020202020204" pitchFamily="34" charset="0"/>
                <a:cs typeface="Arial" panose="020B0604020202020204" pitchFamily="34" charset="0"/>
              </a:rPr>
              <a:t>con il mondo pagano</a:t>
            </a:r>
            <a:endParaRPr lang="it-IT" altLang="it-IT"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7883462"/>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0">
              <a:srgbClr val="002060"/>
            </a:gs>
            <a:gs pos="100000">
              <a:schemeClr val="accent1">
                <a:lumMod val="60000"/>
                <a:lumOff val="40000"/>
              </a:schemeClr>
            </a:gs>
          </a:gsLst>
          <a:lin ang="5400000" scaled="1"/>
        </a:gradFill>
        <a:effectLst/>
      </p:bgPr>
    </p:bg>
    <p:spTree>
      <p:nvGrpSpPr>
        <p:cNvPr id="1" name=""/>
        <p:cNvGrpSpPr/>
        <p:nvPr/>
      </p:nvGrpSpPr>
      <p:grpSpPr>
        <a:xfrm>
          <a:off x="0" y="0"/>
          <a:ext cx="0" cy="0"/>
          <a:chOff x="0" y="0"/>
          <a:chExt cx="0" cy="0"/>
        </a:xfrm>
      </p:grpSpPr>
      <p:pic>
        <p:nvPicPr>
          <p:cNvPr id="209924" name="Picture 4" descr="13 Bibbia Terzo Viaggio di Paol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620713"/>
            <a:ext cx="9144000" cy="5621337"/>
          </a:xfrm>
          <a:prstGeom prst="rect">
            <a:avLst/>
          </a:prstGeom>
          <a:solidFill>
            <a:schemeClr val="bg1"/>
          </a:solidFill>
          <a:ln>
            <a:noFill/>
          </a:ln>
        </p:spPr>
      </p:pic>
      <p:sp>
        <p:nvSpPr>
          <p:cNvPr id="76811" name="Rectangle 15"/>
          <p:cNvSpPr>
            <a:spLocks noChangeArrowheads="1"/>
          </p:cNvSpPr>
          <p:nvPr/>
        </p:nvSpPr>
        <p:spPr bwMode="auto">
          <a:xfrm>
            <a:off x="3406803" y="122238"/>
            <a:ext cx="53783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20000"/>
              </a:spcBef>
              <a:buClr>
                <a:schemeClr val="folHlink"/>
              </a:buClr>
              <a:buSzPct val="90000"/>
              <a:buFont typeface="Wingdings" panose="05000000000000000000" pitchFamily="2" charset="2"/>
              <a:buNone/>
            </a:pPr>
            <a:r>
              <a:rPr lang="it-IT" altLang="it-IT" sz="2400" b="1" dirty="0">
                <a:solidFill>
                  <a:srgbClr val="FF9933"/>
                </a:solidFill>
                <a:latin typeface="Comic Sans MS" panose="030F0702030302020204" pitchFamily="66" charset="0"/>
              </a:rPr>
              <a:t>TERZO VIAGGIO di </a:t>
            </a:r>
            <a:r>
              <a:rPr lang="it-IT" altLang="it-IT" sz="2400" b="1" dirty="0" smtClean="0">
                <a:solidFill>
                  <a:srgbClr val="FF9933"/>
                </a:solidFill>
                <a:latin typeface="Comic Sans MS" panose="030F0702030302020204" pitchFamily="66" charset="0"/>
              </a:rPr>
              <a:t>Paolo - Efeso</a:t>
            </a:r>
            <a:endParaRPr lang="it-IT" altLang="it-IT" sz="2400" b="1" dirty="0">
              <a:solidFill>
                <a:srgbClr val="FF9933"/>
              </a:solidFill>
              <a:latin typeface="Comic Sans MS" panose="030F0702030302020204" pitchFamily="66" charset="0"/>
            </a:endParaRPr>
          </a:p>
        </p:txBody>
      </p:sp>
      <p:sp>
        <p:nvSpPr>
          <p:cNvPr id="14" name="Rettangolo 13"/>
          <p:cNvSpPr/>
          <p:nvPr/>
        </p:nvSpPr>
        <p:spPr>
          <a:xfrm>
            <a:off x="5087888" y="2492896"/>
            <a:ext cx="671979" cy="307777"/>
          </a:xfrm>
          <a:prstGeom prst="rect">
            <a:avLst/>
          </a:prstGeom>
          <a:solidFill>
            <a:srgbClr val="0070C0"/>
          </a:solidFill>
          <a:ln w="38100">
            <a:solidFill>
              <a:schemeClr val="tx1"/>
            </a:solidFill>
          </a:ln>
        </p:spPr>
        <p:txBody>
          <a:bodyPr wrap="none">
            <a:spAutoFit/>
          </a:bodyPr>
          <a:lstStyle/>
          <a:p>
            <a:r>
              <a:rPr lang="it-IT" altLang="it-IT" sz="1400" b="1" dirty="0" smtClean="0">
                <a:solidFill>
                  <a:schemeClr val="bg1"/>
                </a:solidFill>
                <a:effectLst>
                  <a:outerShdw blurRad="38100" dist="38100" dir="2700000" algn="tl">
                    <a:srgbClr val="000000">
                      <a:alpha val="43137"/>
                    </a:srgbClr>
                  </a:outerShdw>
                </a:effectLst>
              </a:rPr>
              <a:t>Efeso</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0">
              <a:srgbClr val="002060"/>
            </a:gs>
            <a:gs pos="100000">
              <a:schemeClr val="accent1">
                <a:lumMod val="60000"/>
                <a:lumOff val="40000"/>
              </a:schemeClr>
            </a:gs>
          </a:gsLst>
          <a:lin ang="5400000" scaled="1"/>
        </a:gradFill>
        <a:effectLst/>
      </p:bgPr>
    </p:bg>
    <p:spTree>
      <p:nvGrpSpPr>
        <p:cNvPr id="1" name=""/>
        <p:cNvGrpSpPr/>
        <p:nvPr/>
      </p:nvGrpSpPr>
      <p:grpSpPr>
        <a:xfrm>
          <a:off x="0" y="0"/>
          <a:ext cx="0" cy="0"/>
          <a:chOff x="0" y="0"/>
          <a:chExt cx="0" cy="0"/>
        </a:xfrm>
      </p:grpSpPr>
      <p:pic>
        <p:nvPicPr>
          <p:cNvPr id="209924" name="Picture 4" descr="13 Bibbia Terzo Viaggio di Paol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620713"/>
            <a:ext cx="9144000" cy="5621337"/>
          </a:xfrm>
          <a:prstGeom prst="rect">
            <a:avLst/>
          </a:prstGeom>
          <a:solidFill>
            <a:schemeClr val="bg1"/>
          </a:solidFill>
          <a:ln>
            <a:noFill/>
          </a:ln>
        </p:spPr>
      </p:pic>
      <p:pic>
        <p:nvPicPr>
          <p:cNvPr id="209926" name="Picture 6" descr="AN120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3792538" y="476250"/>
            <a:ext cx="574675"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27" name="Picture 7" descr="gif%20animate%20cavalli%20%28112%29"/>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782888" y="2205038"/>
            <a:ext cx="59055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28" name="Picture 8" descr="gif%20animate%20cavalli%20%28112%29"/>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3359150" y="549275"/>
            <a:ext cx="633413"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29" name="Picture 9" descr="gif%20animate%20cavalli%20%28112%29"/>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9350375" y="2924944"/>
            <a:ext cx="719137"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30" name="Picture 10" descr="AN120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2711450" y="765175"/>
            <a:ext cx="50165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31" name="Picture 11" descr="AN120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224338" y="1125538"/>
            <a:ext cx="866775"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32" name="Picture 12" descr="gif%20animate%20cavalli%20%28112%29"/>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759825" y="5516563"/>
            <a:ext cx="59055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34" name="Picture 14" descr="re6"/>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696450" y="5229225"/>
            <a:ext cx="66675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11" name="Rectangle 15"/>
          <p:cNvSpPr>
            <a:spLocks noChangeArrowheads="1"/>
          </p:cNvSpPr>
          <p:nvPr/>
        </p:nvSpPr>
        <p:spPr bwMode="auto">
          <a:xfrm>
            <a:off x="3406803" y="122238"/>
            <a:ext cx="53783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20000"/>
              </a:spcBef>
              <a:buClr>
                <a:schemeClr val="folHlink"/>
              </a:buClr>
              <a:buSzPct val="90000"/>
              <a:buFont typeface="Wingdings" panose="05000000000000000000" pitchFamily="2" charset="2"/>
              <a:buNone/>
            </a:pPr>
            <a:r>
              <a:rPr lang="it-IT" altLang="it-IT" sz="2400" b="1" dirty="0">
                <a:solidFill>
                  <a:srgbClr val="FF9933"/>
                </a:solidFill>
                <a:latin typeface="Comic Sans MS" panose="030F0702030302020204" pitchFamily="66" charset="0"/>
              </a:rPr>
              <a:t>TERZO VIAGGIO di </a:t>
            </a:r>
            <a:r>
              <a:rPr lang="it-IT" altLang="it-IT" sz="2400" b="1" dirty="0" smtClean="0">
                <a:solidFill>
                  <a:srgbClr val="FF9933"/>
                </a:solidFill>
                <a:latin typeface="Comic Sans MS" panose="030F0702030302020204" pitchFamily="66" charset="0"/>
              </a:rPr>
              <a:t>Paolo - Efeso</a:t>
            </a:r>
            <a:endParaRPr lang="it-IT" altLang="it-IT" sz="2400" b="1" dirty="0">
              <a:solidFill>
                <a:srgbClr val="FF9933"/>
              </a:solidFill>
              <a:latin typeface="Comic Sans MS" panose="030F0702030302020204" pitchFamily="66" charset="0"/>
            </a:endParaRPr>
          </a:p>
        </p:txBody>
      </p:sp>
    </p:spTree>
    <p:extLst>
      <p:ext uri="{BB962C8B-B14F-4D97-AF65-F5344CB8AC3E}">
        <p14:creationId xmlns:p14="http://schemas.microsoft.com/office/powerpoint/2010/main" val="21548060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09929"/>
                                        </p:tgtEl>
                                        <p:attrNameLst>
                                          <p:attrName>style.visibility</p:attrName>
                                        </p:attrNameLst>
                                      </p:cBhvr>
                                      <p:to>
                                        <p:strVal val="visible"/>
                                      </p:to>
                                    </p:set>
                                    <p:animEffect transition="in" filter="fade">
                                      <p:cBhvr>
                                        <p:cTn id="7" dur="2000"/>
                                        <p:tgtEl>
                                          <p:spTgt spid="2099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0" presetClass="path" presetSubtype="0" accel="50000" decel="50000" fill="hold" nodeType="clickEffect">
                                  <p:stCondLst>
                                    <p:cond delay="0"/>
                                  </p:stCondLst>
                                  <p:childTnLst>
                                    <p:animMotion origin="layout" path="M -0.00468 0.00371 C 0.003 -0.00277 -0.00052 0.00209 0.00326 -0.01319 C 0.00378 -0.01527 0.00482 -0.01944 0.00482 -0.01921 C 0.00209 -0.04236 -0.00377 -0.05555 -0.01575 -0.07245 C -0.02643 -0.07175 -0.03697 -0.07152 -0.04752 -0.07037 C -0.05533 -0.06944 -0.06028 -0.06597 -0.06822 -0.06597 " pathEditMode="relative" rAng="0" ptsTypes="AAAAAA">
                                      <p:cBhvr>
                                        <p:cTn id="11" dur="2000" fill="hold"/>
                                        <p:tgtEl>
                                          <p:spTgt spid="209929"/>
                                        </p:tgtEl>
                                        <p:attrNameLst>
                                          <p:attrName>ppt_x</p:attrName>
                                          <p:attrName>ppt_y</p:attrName>
                                        </p:attrNameLst>
                                      </p:cBhvr>
                                      <p:rCtr x="-2708" y="-3819"/>
                                    </p:animMotion>
                                  </p:childTnLst>
                                </p:cTn>
                              </p:par>
                            </p:childTnLst>
                          </p:cTn>
                        </p:par>
                      </p:childTnLst>
                    </p:cTn>
                  </p:par>
                  <p:par>
                    <p:cTn id="12" fill="hold" nodeType="clickPar">
                      <p:stCondLst>
                        <p:cond delay="indefinite"/>
                      </p:stCondLst>
                      <p:childTnLst>
                        <p:par>
                          <p:cTn id="13" fill="hold" nodeType="withGroup">
                            <p:stCondLst>
                              <p:cond delay="0"/>
                            </p:stCondLst>
                            <p:childTnLst>
                              <p:par>
                                <p:cTn id="14" presetID="0" presetClass="path" presetSubtype="0" accel="50000" decel="50000" fill="hold" nodeType="clickEffect">
                                  <p:stCondLst>
                                    <p:cond delay="0"/>
                                  </p:stCondLst>
                                  <p:childTnLst>
                                    <p:animMotion origin="layout" path="M -0.07669 -0.04791 C -0.0802 -0.06157 -0.07526 -0.04814 -0.08294 -0.05625 C -0.0845 -0.05787 -0.08502 -0.06064 -0.08619 -0.06273 C -0.08971 -0.06828 -0.09336 -0.07453 -0.09739 -0.07963 C -0.09908 -0.08634 -0.09961 -0.09421 -0.10208 -0.10069 C -0.10286 -0.103 -0.10429 -0.10486 -0.1052 -0.10717 C -0.10833 -0.11666 -0.10898 -0.12407 -0.11315 -0.1324 C -0.11562 -0.14213 -0.11588 -0.14907 -0.12109 -0.15578 C -0.12304 -0.16643 -0.12474 -0.17338 -0.13072 -0.18125 C -0.13619 -0.2037 -0.12734 -0.16967 -0.13541 -0.19398 C -0.13671 -0.19791 -0.1375 -0.20231 -0.13854 -0.20648 C -0.13867 -0.20694 -0.1513 -0.22106 -0.15442 -0.22361 C -0.15859 -0.22685 -0.16367 -0.22523 -0.16718 -0.22986 " pathEditMode="relative" rAng="0" ptsTypes="AAAAAAAAAAAAA">
                                      <p:cBhvr>
                                        <p:cTn id="15" dur="2000" fill="hold"/>
                                        <p:tgtEl>
                                          <p:spTgt spid="209929"/>
                                        </p:tgtEl>
                                        <p:attrNameLst>
                                          <p:attrName>ppt_x</p:attrName>
                                          <p:attrName>ppt_y</p:attrName>
                                        </p:attrNameLst>
                                      </p:cBhvr>
                                      <p:rCtr x="-4531" y="-9097"/>
                                    </p:animMotion>
                                  </p:childTnLst>
                                </p:cTn>
                              </p:par>
                            </p:childTnLst>
                          </p:cTn>
                        </p:par>
                      </p:childTnLst>
                    </p:cTn>
                  </p:par>
                  <p:par>
                    <p:cTn id="16" fill="hold" nodeType="clickPar">
                      <p:stCondLst>
                        <p:cond delay="indefinite"/>
                      </p:stCondLst>
                      <p:childTnLst>
                        <p:par>
                          <p:cTn id="17" fill="hold" nodeType="withGroup">
                            <p:stCondLst>
                              <p:cond delay="0"/>
                            </p:stCondLst>
                            <p:childTnLst>
                              <p:par>
                                <p:cTn id="18" presetID="0" presetClass="path" presetSubtype="0" accel="50000" decel="50000" fill="hold" nodeType="clickEffect">
                                  <p:stCondLst>
                                    <p:cond delay="0"/>
                                  </p:stCondLst>
                                  <p:childTnLst>
                                    <p:animMotion origin="layout" path="M -0.13684 -0.22986 C -0.14921 -0.23472 -0.16119 -0.2375 -0.17369 -0.2405 C -0.18099 -0.23958 -0.18919 -0.24259 -0.19531 -0.23634 C -0.20273 -0.22893 -0.20703 -0.2162 -0.21158 -0.20439 C -0.21328 -0.20023 -0.22161 -0.19236 -0.222 -0.19189 C -0.22656 -0.18703 -0.22903 -0.18009 -0.23463 -0.17708 C -0.2401 -0.16713 -0.24778 -0.16435 -0.25364 -0.15578 C -0.25898 -0.14791 -0.26315 -0.13865 -0.27018 -0.13472 C -0.27317 -0.12939 -0.27461 -0.12638 -0.2789 -0.12407 C -0.28945 -0.10671 -0.31302 -0.10694 -0.32708 -0.103 C -0.32929 -0.10231 -0.33138 -0.10138 -0.33359 -0.10069 C -0.33854 -0.09907 -0.34882 -0.09652 -0.34882 -0.09629 C -0.35507 -0.09305 -0.35716 -0.09074 -0.3625 -0.08588 " pathEditMode="relative" rAng="0" ptsTypes="AAAAAAAAAAAAA">
                                      <p:cBhvr>
                                        <p:cTn id="19" dur="2000" fill="hold"/>
                                        <p:tgtEl>
                                          <p:spTgt spid="209929"/>
                                        </p:tgtEl>
                                        <p:attrNameLst>
                                          <p:attrName>ppt_x</p:attrName>
                                          <p:attrName>ppt_y</p:attrName>
                                        </p:attrNameLst>
                                      </p:cBhvr>
                                      <p:rCtr x="-11289" y="6667"/>
                                    </p:animMotion>
                                  </p:childTnLst>
                                </p:cTn>
                              </p:par>
                            </p:childTnLst>
                          </p:cTn>
                        </p:par>
                      </p:childTnLst>
                    </p:cTn>
                  </p:par>
                  <p:par>
                    <p:cTn id="20" fill="hold" nodeType="clickPar">
                      <p:stCondLst>
                        <p:cond delay="indefinite"/>
                      </p:stCondLst>
                      <p:childTnLst>
                        <p:par>
                          <p:cTn id="21" fill="hold" nodeType="withGroup">
                            <p:stCondLst>
                              <p:cond delay="0"/>
                            </p:stCondLst>
                            <p:childTnLst>
                              <p:par>
                                <p:cTn id="22" presetID="0" presetClass="path" presetSubtype="0" accel="50000" decel="50000" fill="hold" nodeType="clickEffect">
                                  <p:stCondLst>
                                    <p:cond delay="0"/>
                                  </p:stCondLst>
                                  <p:childTnLst>
                                    <p:animMotion origin="layout" path="M -0.37916 -0.06689 C -0.3776 -0.06759 -0.37565 -0.06736 -0.37447 -0.06898 C -0.3733 -0.0706 -0.37356 -0.07314 -0.37291 -0.07523 C -0.36731 -0.09004 -0.37174 -0.07361 -0.36809 -0.08796 C -0.36705 -0.09213 -0.36497 -0.10069 -0.36497 -0.10046 C -0.36445 -0.12175 -0.36458 -0.14305 -0.36341 -0.16412 C -0.36302 -0.16851 -0.36015 -0.17685 -0.36015 -0.17662 C -0.37239 -0.18217 -0.35677 -0.17708 -0.36979 -0.17476 C -0.37187 -0.1743 -0.37395 -0.17615 -0.37604 -0.17685 C -0.3819 -0.18472 -0.39023 -0.19444 -0.3983 -0.19814 C -0.40299 -0.20023 -0.40781 -0.20231 -0.4125 -0.20439 C -0.41406 -0.20509 -0.41731 -0.20648 -0.41731 -0.20625 C -0.41888 -0.20787 -0.42148 -0.2081 -0.422 -0.21064 C -0.42252 -0.2125 -0.41979 -0.21342 -0.41888 -0.21504 C -0.41458 -0.22245 -0.41575 -0.22013 -0.41575 -0.22986 " pathEditMode="relative" rAng="0" ptsTypes="AAAAAAAAAAAAAAA">
                                      <p:cBhvr>
                                        <p:cTn id="23" dur="2000" fill="hold"/>
                                        <p:tgtEl>
                                          <p:spTgt spid="209929"/>
                                        </p:tgtEl>
                                        <p:attrNameLst>
                                          <p:attrName>ppt_x</p:attrName>
                                          <p:attrName>ppt_y</p:attrName>
                                        </p:attrNameLst>
                                      </p:cBhvr>
                                      <p:rCtr x="-1198" y="-8148"/>
                                    </p:animMotion>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xit" presetSubtype="0" fill="hold" nodeType="clickEffect">
                                  <p:stCondLst>
                                    <p:cond delay="0"/>
                                  </p:stCondLst>
                                  <p:childTnLst>
                                    <p:animEffect transition="out" filter="fade">
                                      <p:cBhvr>
                                        <p:cTn id="27" dur="250"/>
                                        <p:tgtEl>
                                          <p:spTgt spid="209929"/>
                                        </p:tgtEl>
                                      </p:cBhvr>
                                    </p:animEffect>
                                    <p:set>
                                      <p:cBhvr>
                                        <p:cTn id="28" dur="1" fill="hold">
                                          <p:stCondLst>
                                            <p:cond delay="249"/>
                                          </p:stCondLst>
                                        </p:cTn>
                                        <p:tgtEl>
                                          <p:spTgt spid="209929"/>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209931"/>
                                        </p:tgtEl>
                                        <p:attrNameLst>
                                          <p:attrName>style.visibility</p:attrName>
                                        </p:attrNameLst>
                                      </p:cBhvr>
                                      <p:to>
                                        <p:strVal val="visible"/>
                                      </p:to>
                                    </p:set>
                                    <p:animEffect transition="in" filter="fade">
                                      <p:cBhvr>
                                        <p:cTn id="31" dur="2000"/>
                                        <p:tgtEl>
                                          <p:spTgt spid="209931"/>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0" presetClass="path" presetSubtype="0" accel="50000" decel="50000" fill="hold" nodeType="clickEffect">
                                  <p:stCondLst>
                                    <p:cond delay="0"/>
                                  </p:stCondLst>
                                  <p:childTnLst>
                                    <p:animMotion origin="layout" path="M 1.66667E-6 -0.05711 C 0.01232 -0.06312 0.00868 -0.08486 -0.00156 -0.0911 C -0.0217 -0.10312 -0.04427 -0.10335 -0.06511 -0.11214 C -0.0757 -0.12162 -0.07118 -0.11838 -0.07778 -0.12278 " pathEditMode="relative" rAng="0" ptsTypes="fffA">
                                      <p:cBhvr>
                                        <p:cTn id="35" dur="2000" fill="hold"/>
                                        <p:tgtEl>
                                          <p:spTgt spid="209931"/>
                                        </p:tgtEl>
                                        <p:attrNameLst>
                                          <p:attrName>ppt_x</p:attrName>
                                          <p:attrName>ppt_y</p:attrName>
                                        </p:attrNameLst>
                                      </p:cBhvr>
                                      <p:rCtr x="-3281" y="-3283"/>
                                    </p:animMotion>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xit" presetSubtype="0" fill="hold" nodeType="clickEffect">
                                  <p:stCondLst>
                                    <p:cond delay="0"/>
                                  </p:stCondLst>
                                  <p:childTnLst>
                                    <p:animEffect transition="out" filter="fade">
                                      <p:cBhvr>
                                        <p:cTn id="39" dur="250"/>
                                        <p:tgtEl>
                                          <p:spTgt spid="209931"/>
                                        </p:tgtEl>
                                      </p:cBhvr>
                                    </p:animEffect>
                                    <p:set>
                                      <p:cBhvr>
                                        <p:cTn id="40" dur="1" fill="hold">
                                          <p:stCondLst>
                                            <p:cond delay="249"/>
                                          </p:stCondLst>
                                        </p:cTn>
                                        <p:tgtEl>
                                          <p:spTgt spid="209931"/>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209928"/>
                                        </p:tgtEl>
                                        <p:attrNameLst>
                                          <p:attrName>style.visibility</p:attrName>
                                        </p:attrNameLst>
                                      </p:cBhvr>
                                      <p:to>
                                        <p:strVal val="visible"/>
                                      </p:to>
                                    </p:set>
                                    <p:animEffect transition="in" filter="fade">
                                      <p:cBhvr>
                                        <p:cTn id="43" dur="2000"/>
                                        <p:tgtEl>
                                          <p:spTgt spid="209928"/>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0" presetClass="path" presetSubtype="0" accel="50000" decel="50000" fill="hold" nodeType="clickEffect">
                                  <p:stCondLst>
                                    <p:cond delay="0"/>
                                  </p:stCondLst>
                                  <p:childTnLst>
                                    <p:animMotion origin="layout" path="M 8.33333E-7 4.56647E-6 C -0.00903 0.00208 -0.01823 0.00462 -0.02691 0.00855 C -0.02795 0.00994 -0.02882 0.01179 -0.03021 0.01271 C -0.03316 0.01456 -0.03975 0.01687 -0.03975 0.01687 C -0.0467 0.02682 -0.0585 0.03028 -0.06823 0.03398 C -0.07153 0.03676 -0.08246 0.04161 -0.08246 0.04647 " pathEditMode="relative" ptsTypes="fffffA">
                                      <p:cBhvr>
                                        <p:cTn id="47" dur="2000" fill="hold"/>
                                        <p:tgtEl>
                                          <p:spTgt spid="209928"/>
                                        </p:tgtEl>
                                        <p:attrNameLst>
                                          <p:attrName>ppt_x</p:attrName>
                                          <p:attrName>ppt_y</p:attrName>
                                        </p:attrNameLst>
                                      </p:cBhvr>
                                    </p:animMotion>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xit" presetSubtype="0" fill="hold" nodeType="clickEffect">
                                  <p:stCondLst>
                                    <p:cond delay="0"/>
                                  </p:stCondLst>
                                  <p:childTnLst>
                                    <p:animEffect transition="out" filter="fade">
                                      <p:cBhvr>
                                        <p:cTn id="51" dur="250"/>
                                        <p:tgtEl>
                                          <p:spTgt spid="209928"/>
                                        </p:tgtEl>
                                      </p:cBhvr>
                                    </p:animEffect>
                                    <p:set>
                                      <p:cBhvr>
                                        <p:cTn id="52" dur="1" fill="hold">
                                          <p:stCondLst>
                                            <p:cond delay="249"/>
                                          </p:stCondLst>
                                        </p:cTn>
                                        <p:tgtEl>
                                          <p:spTgt spid="209928"/>
                                        </p:tgtEl>
                                        <p:attrNameLst>
                                          <p:attrName>style.visibility</p:attrName>
                                        </p:attrNameLst>
                                      </p:cBhvr>
                                      <p:to>
                                        <p:strVal val="hidden"/>
                                      </p:to>
                                    </p:set>
                                  </p:childTnLst>
                                </p:cTn>
                              </p:par>
                              <p:par>
                                <p:cTn id="53" presetID="10" presetClass="entr" presetSubtype="0" fill="hold" nodeType="withEffect">
                                  <p:stCondLst>
                                    <p:cond delay="0"/>
                                  </p:stCondLst>
                                  <p:childTnLst>
                                    <p:set>
                                      <p:cBhvr>
                                        <p:cTn id="54" dur="1" fill="hold">
                                          <p:stCondLst>
                                            <p:cond delay="0"/>
                                          </p:stCondLst>
                                        </p:cTn>
                                        <p:tgtEl>
                                          <p:spTgt spid="209930"/>
                                        </p:tgtEl>
                                        <p:attrNameLst>
                                          <p:attrName>style.visibility</p:attrName>
                                        </p:attrNameLst>
                                      </p:cBhvr>
                                      <p:to>
                                        <p:strVal val="visible"/>
                                      </p:to>
                                    </p:set>
                                    <p:animEffect transition="in" filter="fade">
                                      <p:cBhvr>
                                        <p:cTn id="55" dur="2000"/>
                                        <p:tgtEl>
                                          <p:spTgt spid="209930"/>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0" presetClass="path" presetSubtype="0" accel="50000" decel="50000" fill="hold" nodeType="clickEffect">
                                  <p:stCondLst>
                                    <p:cond delay="0"/>
                                  </p:stCondLst>
                                  <p:childTnLst>
                                    <p:animMotion origin="layout" path="M 5E-6 1.38728E-6 C 0.00035 0.00139 0.00209 0.01272 0.00313 0.0148 C 0.00695 0.02312 0.01337 0.02983 0.01754 0.03815 C 0.0191 0.0444 0.02136 0.05133 0.02379 0.05711 C 0.0257 0.06151 0.03022 0.06983 0.03022 0.06983 C 0.03421 0.08601 0.03265 0.07815 0.0349 0.09295 C 0.03438 0.09503 0.03473 0.09804 0.03334 0.09942 C 0.03056 0.10197 0.02379 0.10359 0.02379 0.10359 C 0.02171 0.10544 0.00678 0.11584 0.00469 0.11838 C 0.00192 0.12162 -0.00313 0.12902 -0.00313 0.12902 C -0.00157 0.13041 -0.00017 0.13226 0.00157 0.13318 C 0.00469 0.13503 0.01112 0.13734 0.01112 0.13734 C 0.01633 0.14474 0.02101 0.14428 0.02865 0.1459 C 0.03317 0.15006 0.03438 0.15029 0.03803 0.15653 C 0.04028 0.16046 0.04098 0.16717 0.04445 0.16902 C 0.0507 0.17203 0.04758 0.17064 0.054 0.17341 C 0.05556 0.1748 0.05695 0.17665 0.05869 0.17757 C 0.06181 0.17942 0.06824 0.18174 0.06824 0.18174 C 0.07414 0.20601 0.07466 0.23931 0.06025 0.25781 C 0.05765 0.2474 0.05921 0.23584 0.05556 0.22613 C 0.05209 0.21688 0.05331 0.22266 0.04914 0.21572 C 0.04428 0.20763 0.03924 0.19885 0.0349 0.19029 C 0.03126 0.19098 0.02744 0.19145 0.02379 0.19237 C 0.02171 0.19283 0.0191 0.19653 0.01754 0.19445 C 0.01615 0.1926 0.01962 0.19029 0.02067 0.18821 C 0.02258 0.18035 0.02292 0.18382 0.02067 0.17757 " pathEditMode="relative" rAng="0" ptsTypes="fffffffffffffffffffffffffA">
                                      <p:cBhvr>
                                        <p:cTn id="59" dur="2000" fill="hold"/>
                                        <p:tgtEl>
                                          <p:spTgt spid="209930"/>
                                        </p:tgtEl>
                                        <p:attrNameLst>
                                          <p:attrName>ppt_x</p:attrName>
                                          <p:attrName>ppt_y</p:attrName>
                                        </p:attrNameLst>
                                      </p:cBhvr>
                                      <p:rCtr x="0" y="0"/>
                                    </p:animMotion>
                                  </p:childTnLst>
                                </p:cTn>
                              </p:par>
                            </p:childTnLst>
                          </p:cTn>
                        </p:par>
                      </p:childTnLst>
                    </p:cTn>
                  </p:par>
                  <p:par>
                    <p:cTn id="60" fill="hold" nodeType="clickPar">
                      <p:stCondLst>
                        <p:cond delay="indefinite"/>
                      </p:stCondLst>
                      <p:childTnLst>
                        <p:par>
                          <p:cTn id="61" fill="hold" nodeType="withGroup">
                            <p:stCondLst>
                              <p:cond delay="0"/>
                            </p:stCondLst>
                            <p:childTnLst>
                              <p:par>
                                <p:cTn id="62" presetID="10" presetClass="exit" presetSubtype="0" fill="hold" nodeType="clickEffect">
                                  <p:stCondLst>
                                    <p:cond delay="0"/>
                                  </p:stCondLst>
                                  <p:childTnLst>
                                    <p:animEffect transition="out" filter="fade">
                                      <p:cBhvr>
                                        <p:cTn id="63" dur="250"/>
                                        <p:tgtEl>
                                          <p:spTgt spid="209930"/>
                                        </p:tgtEl>
                                      </p:cBhvr>
                                    </p:animEffect>
                                    <p:set>
                                      <p:cBhvr>
                                        <p:cTn id="64" dur="1" fill="hold">
                                          <p:stCondLst>
                                            <p:cond delay="249"/>
                                          </p:stCondLst>
                                        </p:cTn>
                                        <p:tgtEl>
                                          <p:spTgt spid="209930"/>
                                        </p:tgtEl>
                                        <p:attrNameLst>
                                          <p:attrName>style.visibility</p:attrName>
                                        </p:attrNameLst>
                                      </p:cBhvr>
                                      <p:to>
                                        <p:strVal val="hidden"/>
                                      </p:to>
                                    </p:set>
                                  </p:childTnLst>
                                </p:cTn>
                              </p:par>
                              <p:par>
                                <p:cTn id="65" presetID="10" presetClass="entr" presetSubtype="0" fill="hold" nodeType="withEffect">
                                  <p:stCondLst>
                                    <p:cond delay="0"/>
                                  </p:stCondLst>
                                  <p:childTnLst>
                                    <p:set>
                                      <p:cBhvr>
                                        <p:cTn id="66" dur="1" fill="hold">
                                          <p:stCondLst>
                                            <p:cond delay="0"/>
                                          </p:stCondLst>
                                        </p:cTn>
                                        <p:tgtEl>
                                          <p:spTgt spid="209927"/>
                                        </p:tgtEl>
                                        <p:attrNameLst>
                                          <p:attrName>style.visibility</p:attrName>
                                        </p:attrNameLst>
                                      </p:cBhvr>
                                      <p:to>
                                        <p:strVal val="visible"/>
                                      </p:to>
                                    </p:set>
                                    <p:animEffect transition="in" filter="fade">
                                      <p:cBhvr>
                                        <p:cTn id="67" dur="2000"/>
                                        <p:tgtEl>
                                          <p:spTgt spid="209927"/>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0" presetClass="path" presetSubtype="0" accel="50000" decel="50000" fill="hold" nodeType="clickEffect">
                                  <p:stCondLst>
                                    <p:cond delay="0"/>
                                  </p:stCondLst>
                                  <p:childTnLst>
                                    <p:animMotion origin="layout" path="M 8.67362E-19 -7.74566E-6 C -0.00313 -0.00139 -0.00643 -0.00301 -0.00955 -0.0044 C -0.01112 -0.00509 -0.01424 -0.00648 -0.01424 -0.00648 C -0.01945 -0.01642 -0.02691 -0.02174 -0.03178 -0.03191 C -0.03473 -0.05527 -0.03681 -0.07769 -0.0382 -0.10151 C -0.03716 -0.13943 -0.03994 -0.16371 -0.02865 -0.19469 L 0.04756 -0.22197 " pathEditMode="relative" ptsTypes="fffffAA">
                                      <p:cBhvr>
                                        <p:cTn id="71" dur="2000" fill="hold"/>
                                        <p:tgtEl>
                                          <p:spTgt spid="209927"/>
                                        </p:tgtEl>
                                        <p:attrNameLst>
                                          <p:attrName>ppt_x</p:attrName>
                                          <p:attrName>ppt_y</p:attrName>
                                        </p:attrNameLst>
                                      </p:cBhvr>
                                    </p:animMotion>
                                  </p:childTnLst>
                                </p:cTn>
                              </p:par>
                            </p:childTnLst>
                          </p:cTn>
                        </p:par>
                      </p:childTnLst>
                    </p:cTn>
                  </p:par>
                  <p:par>
                    <p:cTn id="72" fill="hold" nodeType="clickPar">
                      <p:stCondLst>
                        <p:cond delay="indefinite"/>
                      </p:stCondLst>
                      <p:childTnLst>
                        <p:par>
                          <p:cTn id="73" fill="hold" nodeType="withGroup">
                            <p:stCondLst>
                              <p:cond delay="0"/>
                            </p:stCondLst>
                            <p:childTnLst>
                              <p:par>
                                <p:cTn id="74" presetID="10" presetClass="exit" presetSubtype="0" fill="hold" nodeType="clickEffect">
                                  <p:stCondLst>
                                    <p:cond delay="0"/>
                                  </p:stCondLst>
                                  <p:childTnLst>
                                    <p:animEffect transition="out" filter="fade">
                                      <p:cBhvr>
                                        <p:cTn id="75" dur="250"/>
                                        <p:tgtEl>
                                          <p:spTgt spid="209927"/>
                                        </p:tgtEl>
                                      </p:cBhvr>
                                    </p:animEffect>
                                    <p:set>
                                      <p:cBhvr>
                                        <p:cTn id="76" dur="1" fill="hold">
                                          <p:stCondLst>
                                            <p:cond delay="249"/>
                                          </p:stCondLst>
                                        </p:cTn>
                                        <p:tgtEl>
                                          <p:spTgt spid="209927"/>
                                        </p:tgtEl>
                                        <p:attrNameLst>
                                          <p:attrName>style.visibility</p:attrName>
                                        </p:attrNameLst>
                                      </p:cBhvr>
                                      <p:to>
                                        <p:strVal val="hidden"/>
                                      </p:to>
                                    </p:set>
                                  </p:childTnLst>
                                </p:cTn>
                              </p:par>
                              <p:par>
                                <p:cTn id="77" presetID="10" presetClass="entr" presetSubtype="0" fill="hold" nodeType="withEffect">
                                  <p:stCondLst>
                                    <p:cond delay="0"/>
                                  </p:stCondLst>
                                  <p:childTnLst>
                                    <p:set>
                                      <p:cBhvr>
                                        <p:cTn id="78" dur="1" fill="hold">
                                          <p:stCondLst>
                                            <p:cond delay="0"/>
                                          </p:stCondLst>
                                        </p:cTn>
                                        <p:tgtEl>
                                          <p:spTgt spid="209926"/>
                                        </p:tgtEl>
                                        <p:attrNameLst>
                                          <p:attrName>style.visibility</p:attrName>
                                        </p:attrNameLst>
                                      </p:cBhvr>
                                      <p:to>
                                        <p:strVal val="visible"/>
                                      </p:to>
                                    </p:set>
                                    <p:animEffect transition="in" filter="fade">
                                      <p:cBhvr>
                                        <p:cTn id="79" dur="2000"/>
                                        <p:tgtEl>
                                          <p:spTgt spid="209926"/>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0" presetClass="path" presetSubtype="0" accel="50000" decel="50000" fill="hold" nodeType="clickEffect">
                                  <p:stCondLst>
                                    <p:cond delay="0"/>
                                  </p:stCondLst>
                                  <p:childTnLst>
                                    <p:animMotion origin="layout" path="M -0.04102 -0.04931 C -0.04467 -0.03449 -0.04506 -0.02014 -0.04727 -0.00486 C -0.04675 0.00069 -0.04818 0.00741 -0.04571 0.01204 C -0.04271 0.01759 -0.0362 0.0162 -0.03151 0.01829 C -0.02839 0.01968 -0.02188 0.02245 -0.02188 0.02269 C -0.02084 0.02384 -0.02006 0.02569 -0.01875 0.02685 C -0.01719 0.02847 -0.01537 0.02917 -0.01394 0.03102 C -0.0125 0.03287 -0.01224 0.03565 -0.01081 0.03727 C 0.00013 0.05 0.01406 0.05694 0.02408 0.0713 C 0.0246 0.07338 0.0246 0.07593 0.02565 0.07731 C 0.03099 0.08588 0.047 0.09907 0.05585 0.10278 C 0.06158 0.10764 0.05885 0.10579 0.0638 0.10903 " pathEditMode="relative" rAng="0" ptsTypes="AAAAAAAAAAAA">
                                      <p:cBhvr>
                                        <p:cTn id="83" dur="2000" fill="hold"/>
                                        <p:tgtEl>
                                          <p:spTgt spid="209926"/>
                                        </p:tgtEl>
                                        <p:attrNameLst>
                                          <p:attrName>ppt_x</p:attrName>
                                          <p:attrName>ppt_y</p:attrName>
                                        </p:attrNameLst>
                                      </p:cBhvr>
                                      <p:rCtr x="4922" y="7917"/>
                                    </p:animMotion>
                                  </p:childTnLst>
                                </p:cTn>
                              </p:par>
                            </p:childTnLst>
                          </p:cTn>
                        </p:par>
                      </p:childTnLst>
                    </p:cTn>
                  </p:par>
                  <p:par>
                    <p:cTn id="84" fill="hold" nodeType="clickPar">
                      <p:stCondLst>
                        <p:cond delay="indefinite"/>
                      </p:stCondLst>
                      <p:childTnLst>
                        <p:par>
                          <p:cTn id="85" fill="hold" nodeType="withGroup">
                            <p:stCondLst>
                              <p:cond delay="0"/>
                            </p:stCondLst>
                            <p:childTnLst>
                              <p:par>
                                <p:cTn id="86" presetID="0" presetClass="path" presetSubtype="0" accel="50000" decel="50000" fill="hold" nodeType="clickEffect">
                                  <p:stCondLst>
                                    <p:cond delay="0"/>
                                  </p:stCondLst>
                                  <p:childTnLst>
                                    <p:animMotion origin="layout" path="M 0.07396 0.13966 C 0.07084 0.15237 0.06927 0.16509 0.06615 0.17781 C 0.06563 0.17989 0.0658 0.18243 0.06459 0.18405 C 0.06198 0.18752 0.05973 0.19006 0.05816 0.19468 C 0.05677 0.19885 0.05504 0.2074 0.05504 0.20763 C 0.05608 0.22197 0.0573 0.23006 0.05973 0.24324 C 0.06025 0.25457 0.06042 0.2659 0.06129 0.27723 C 0.06146 0.27931 0.0625 0.28139 0.06285 0.28347 C 0.06355 0.28833 0.06129 0.29596 0.06459 0.29827 C 0.07014 0.3022 0.07726 0.29827 0.08351 0.29827 " pathEditMode="relative" rAng="0" ptsTypes="fffffffffA">
                                      <p:cBhvr>
                                        <p:cTn id="87" dur="2000" fill="hold"/>
                                        <p:tgtEl>
                                          <p:spTgt spid="209926"/>
                                        </p:tgtEl>
                                        <p:attrNameLst>
                                          <p:attrName>ppt_x</p:attrName>
                                          <p:attrName>ppt_y</p:attrName>
                                        </p:attrNameLst>
                                      </p:cBhvr>
                                      <p:rCtr x="-469" y="8116"/>
                                    </p:animMotion>
                                  </p:childTnLst>
                                </p:cTn>
                              </p:par>
                            </p:childTnLst>
                          </p:cTn>
                        </p:par>
                      </p:childTnLst>
                    </p:cTn>
                  </p:par>
                  <p:par>
                    <p:cTn id="88" fill="hold" nodeType="clickPar">
                      <p:stCondLst>
                        <p:cond delay="indefinite"/>
                      </p:stCondLst>
                      <p:childTnLst>
                        <p:par>
                          <p:cTn id="89" fill="hold" nodeType="withGroup">
                            <p:stCondLst>
                              <p:cond delay="0"/>
                            </p:stCondLst>
                            <p:childTnLst>
                              <p:par>
                                <p:cTn id="90" presetID="0" presetClass="path" presetSubtype="0" accel="50000" decel="50000" fill="hold" nodeType="clickEffect">
                                  <p:stCondLst>
                                    <p:cond delay="0"/>
                                  </p:stCondLst>
                                  <p:childTnLst>
                                    <p:animMotion origin="layout" path="M 0.07682 0.30093 C 0.07773 0.31481 0.07812 0.32685 0.08281 0.33866 C 0.08359 0.34282 0.08593 0.34699 0.08541 0.35139 C 0.08502 0.35532 0.08203 0.35694 0.08046 0.35995 C 0.07773 0.37407 0.08307 0.37477 0.09023 0.37685 C 0.10312 0.38056 0.11575 0.3838 0.12864 0.38727 C 0.13567 0.39144 0.14218 0.39583 0.14947 0.39792 C 0.15455 0.39931 0.16445 0.40208 0.16445 0.40231 C 0.17096 0.40069 0.17487 0.40046 0.18059 0.39583 " pathEditMode="relative" rAng="0" ptsTypes="AAAAAAAAA">
                                      <p:cBhvr>
                                        <p:cTn id="91" dur="2000" fill="hold"/>
                                        <p:tgtEl>
                                          <p:spTgt spid="209926"/>
                                        </p:tgtEl>
                                        <p:attrNameLst>
                                          <p:attrName>ppt_x</p:attrName>
                                          <p:attrName>ppt_y</p:attrName>
                                        </p:attrNameLst>
                                      </p:cBhvr>
                                      <p:rCtr x="5182" y="5069"/>
                                    </p:animMotion>
                                  </p:childTnLst>
                                </p:cTn>
                              </p:par>
                            </p:childTnLst>
                          </p:cTn>
                        </p:par>
                      </p:childTnLst>
                    </p:cTn>
                  </p:par>
                  <p:par>
                    <p:cTn id="92" fill="hold" nodeType="clickPar">
                      <p:stCondLst>
                        <p:cond delay="indefinite"/>
                      </p:stCondLst>
                      <p:childTnLst>
                        <p:par>
                          <p:cTn id="93" fill="hold" nodeType="withGroup">
                            <p:stCondLst>
                              <p:cond delay="0"/>
                            </p:stCondLst>
                            <p:childTnLst>
                              <p:par>
                                <p:cTn id="94" presetID="0" presetClass="path" presetSubtype="0" accel="50000" decel="50000" fill="hold" nodeType="clickEffect">
                                  <p:stCondLst>
                                    <p:cond delay="0"/>
                                  </p:stCondLst>
                                  <p:childTnLst>
                                    <p:animMotion origin="layout" path="M 0.1595 0.37917 C 0.15963 0.38264 0.16054 0.39907 0.16197 0.40463 C 0.16497 0.4162 0.17031 0.42477 0.17513 0.43426 C 0.18541 0.4544 0.19401 0.47824 0.21028 0.48704 C 0.21666 0.49722 0.22265 0.50301 0.23007 0.51042 C 0.23971 0.51968 0.23112 0.51435 0.23932 0.51875 C 0.24974 0.53148 0.26575 0.53935 0.27851 0.54606 C 0.28463 0.55301 0.29218 0.55579 0.29947 0.5588 C 0.30338 0.56551 0.30859 0.56667 0.3138 0.56944 C 0.3151 0.57014 0.3164 0.57083 0.3177 0.57153 C 0.31901 0.57222 0.32187 0.57361 0.32187 0.57384 C 0.32799 0.58056 0.32408 0.57708 0.33346 0.58218 C 0.33476 0.58287 0.33606 0.58356 0.33737 0.58426 C 0.33867 0.58495 0.3414 0.58634 0.3414 0.58657 C 0.35039 0.59606 0.36106 0.59838 0.37148 0.60116 C 0.38151 0.60046 0.40156 0.59907 0.40156 0.59931 " pathEditMode="relative" rAng="0" ptsTypes="AAAAAAAAAAAAAAAA">
                                      <p:cBhvr>
                                        <p:cTn id="95" dur="2000" fill="hold"/>
                                        <p:tgtEl>
                                          <p:spTgt spid="209926"/>
                                        </p:tgtEl>
                                        <p:attrNameLst>
                                          <p:attrName>ppt_x</p:attrName>
                                          <p:attrName>ppt_y</p:attrName>
                                        </p:attrNameLst>
                                      </p:cBhvr>
                                      <p:rCtr x="12096" y="11088"/>
                                    </p:animMotion>
                                  </p:childTnLst>
                                </p:cTn>
                              </p:par>
                            </p:childTnLst>
                          </p:cTn>
                        </p:par>
                      </p:childTnLst>
                    </p:cTn>
                  </p:par>
                  <p:par>
                    <p:cTn id="96" fill="hold" nodeType="clickPar">
                      <p:stCondLst>
                        <p:cond delay="indefinite"/>
                      </p:stCondLst>
                      <p:childTnLst>
                        <p:par>
                          <p:cTn id="97" fill="hold" nodeType="withGroup">
                            <p:stCondLst>
                              <p:cond delay="0"/>
                            </p:stCondLst>
                            <p:childTnLst>
                              <p:par>
                                <p:cTn id="98" presetID="0" presetClass="path" presetSubtype="0" accel="50000" decel="50000" fill="hold" nodeType="clickEffect">
                                  <p:stCondLst>
                                    <p:cond delay="0"/>
                                  </p:stCondLst>
                                  <p:childTnLst>
                                    <p:animMotion origin="layout" path="M 0.41341 0.59931 C 0.4095 0.5912 0.4052 0.5956 0.4026 0.61412 C 0.40234 0.61829 0.40156 0.62315 0.40182 0.62685 C 0.40364 0.64259 0.40651 0.64028 0.40911 0.64583 C 0.41054 0.64398 0.41315 0.64167 0.40781 0.64167 C 0.40429 0.64167 0.40078 0.64306 0.39726 0.64375 C 0.39674 0.64583 0.3957 0.64931 0.3957 0.65417 C 0.39557 0.66435 0.39739 0.68958 0.39921 0.69028 C 0.40299 0.69167 0.40664 0.69028 0.41041 0.69028 " pathEditMode="relative" rAng="0" ptsTypes="AAAAAAAAA">
                                      <p:cBhvr>
                                        <p:cTn id="99" dur="2000" fill="hold"/>
                                        <p:tgtEl>
                                          <p:spTgt spid="209926"/>
                                        </p:tgtEl>
                                        <p:attrNameLst>
                                          <p:attrName>ppt_x</p:attrName>
                                          <p:attrName>ppt_y</p:attrName>
                                        </p:attrNameLst>
                                      </p:cBhvr>
                                      <p:rCtr x="-898" y="4375"/>
                                    </p:animMotion>
                                  </p:childTnLst>
                                </p:cTn>
                              </p:par>
                            </p:childTnLst>
                          </p:cTn>
                        </p:par>
                      </p:childTnLst>
                    </p:cTn>
                  </p:par>
                  <p:par>
                    <p:cTn id="100" fill="hold" nodeType="clickPar">
                      <p:stCondLst>
                        <p:cond delay="indefinite"/>
                      </p:stCondLst>
                      <p:childTnLst>
                        <p:par>
                          <p:cTn id="101" fill="hold" nodeType="withGroup">
                            <p:stCondLst>
                              <p:cond delay="0"/>
                            </p:stCondLst>
                            <p:childTnLst>
                              <p:par>
                                <p:cTn id="102" presetID="10" presetClass="exit" presetSubtype="0" fill="hold" nodeType="clickEffect">
                                  <p:stCondLst>
                                    <p:cond delay="0"/>
                                  </p:stCondLst>
                                  <p:childTnLst>
                                    <p:animEffect transition="out" filter="fade">
                                      <p:cBhvr>
                                        <p:cTn id="103" dur="250"/>
                                        <p:tgtEl>
                                          <p:spTgt spid="209928"/>
                                        </p:tgtEl>
                                      </p:cBhvr>
                                    </p:animEffect>
                                    <p:set>
                                      <p:cBhvr>
                                        <p:cTn id="104" dur="1" fill="hold">
                                          <p:stCondLst>
                                            <p:cond delay="249"/>
                                          </p:stCondLst>
                                        </p:cTn>
                                        <p:tgtEl>
                                          <p:spTgt spid="209928"/>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250"/>
                                        <p:tgtEl>
                                          <p:spTgt spid="209926"/>
                                        </p:tgtEl>
                                      </p:cBhvr>
                                    </p:animEffect>
                                    <p:set>
                                      <p:cBhvr>
                                        <p:cTn id="107" dur="1" fill="hold">
                                          <p:stCondLst>
                                            <p:cond delay="249"/>
                                          </p:stCondLst>
                                        </p:cTn>
                                        <p:tgtEl>
                                          <p:spTgt spid="209926"/>
                                        </p:tgtEl>
                                        <p:attrNameLst>
                                          <p:attrName>style.visibility</p:attrName>
                                        </p:attrNameLst>
                                      </p:cBhvr>
                                      <p:to>
                                        <p:strVal val="hidden"/>
                                      </p:to>
                                    </p:set>
                                  </p:childTnLst>
                                </p:cTn>
                              </p:par>
                              <p:par>
                                <p:cTn id="108" presetID="10" presetClass="entr" presetSubtype="0" fill="hold" nodeType="withEffect">
                                  <p:stCondLst>
                                    <p:cond delay="0"/>
                                  </p:stCondLst>
                                  <p:childTnLst>
                                    <p:set>
                                      <p:cBhvr>
                                        <p:cTn id="109" dur="1" fill="hold">
                                          <p:stCondLst>
                                            <p:cond delay="0"/>
                                          </p:stCondLst>
                                        </p:cTn>
                                        <p:tgtEl>
                                          <p:spTgt spid="209932"/>
                                        </p:tgtEl>
                                        <p:attrNameLst>
                                          <p:attrName>style.visibility</p:attrName>
                                        </p:attrNameLst>
                                      </p:cBhvr>
                                      <p:to>
                                        <p:strVal val="visible"/>
                                      </p:to>
                                    </p:set>
                                    <p:animEffect transition="in" filter="fade">
                                      <p:cBhvr>
                                        <p:cTn id="110" dur="2000"/>
                                        <p:tgtEl>
                                          <p:spTgt spid="209932"/>
                                        </p:tgtEl>
                                      </p:cBhvr>
                                    </p:animEffec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0" presetClass="path" presetSubtype="0" accel="50000" decel="50000" fill="hold" nodeType="clickEffect">
                                  <p:stCondLst>
                                    <p:cond delay="0"/>
                                  </p:stCondLst>
                                  <p:childTnLst>
                                    <p:animMotion origin="layout" path="M 5.27778E-6 6.93642E-7 C 0.01042 0.00347 0.01442 0.01133 0.02223 0.01896 C 0.02518 0.02196 0.0316 0.02728 0.0316 0.02728 C 0.03525 0.04162 0.03351 0.03584 0.03646 0.04439 " pathEditMode="relative" ptsTypes="fffA">
                                      <p:cBhvr>
                                        <p:cTn id="114" dur="2000" fill="hold"/>
                                        <p:tgtEl>
                                          <p:spTgt spid="209932"/>
                                        </p:tgtEl>
                                        <p:attrNameLst>
                                          <p:attrName>ppt_x</p:attrName>
                                          <p:attrName>ppt_y</p:attrName>
                                        </p:attrNameLst>
                                      </p:cBhvr>
                                    </p:animMotion>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0" presetClass="exit" presetSubtype="0" fill="hold" nodeType="clickEffect">
                                  <p:stCondLst>
                                    <p:cond delay="0"/>
                                  </p:stCondLst>
                                  <p:childTnLst>
                                    <p:animEffect transition="out" filter="fade">
                                      <p:cBhvr>
                                        <p:cTn id="118" dur="250"/>
                                        <p:tgtEl>
                                          <p:spTgt spid="209932"/>
                                        </p:tgtEl>
                                      </p:cBhvr>
                                    </p:animEffect>
                                    <p:set>
                                      <p:cBhvr>
                                        <p:cTn id="119" dur="1" fill="hold">
                                          <p:stCondLst>
                                            <p:cond delay="249"/>
                                          </p:stCondLst>
                                        </p:cTn>
                                        <p:tgtEl>
                                          <p:spTgt spid="209932"/>
                                        </p:tgtEl>
                                        <p:attrNameLst>
                                          <p:attrName>style.visibility</p:attrName>
                                        </p:attrNameLst>
                                      </p:cBhvr>
                                      <p:to>
                                        <p:strVal val="hidden"/>
                                      </p:to>
                                    </p:set>
                                  </p:childTnLst>
                                </p:cTn>
                              </p:par>
                              <p:par>
                                <p:cTn id="120" presetID="10" presetClass="entr" presetSubtype="0" fill="hold" nodeType="withEffect">
                                  <p:stCondLst>
                                    <p:cond delay="0"/>
                                  </p:stCondLst>
                                  <p:childTnLst>
                                    <p:set>
                                      <p:cBhvr>
                                        <p:cTn id="121" dur="1" fill="hold">
                                          <p:stCondLst>
                                            <p:cond delay="0"/>
                                          </p:stCondLst>
                                        </p:cTn>
                                        <p:tgtEl>
                                          <p:spTgt spid="209934"/>
                                        </p:tgtEl>
                                        <p:attrNameLst>
                                          <p:attrName>style.visibility</p:attrName>
                                        </p:attrNameLst>
                                      </p:cBhvr>
                                      <p:to>
                                        <p:strVal val="visible"/>
                                      </p:to>
                                    </p:set>
                                    <p:animEffect transition="in" filter="fade">
                                      <p:cBhvr>
                                        <p:cTn id="122" dur="2000"/>
                                        <p:tgtEl>
                                          <p:spTgt spid="2099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4D5"/>
        </a:solidFill>
        <a:effectLst/>
      </p:bgPr>
    </p:bg>
    <p:spTree>
      <p:nvGrpSpPr>
        <p:cNvPr id="1" name=""/>
        <p:cNvGrpSpPr/>
        <p:nvPr/>
      </p:nvGrpSpPr>
      <p:grpSpPr>
        <a:xfrm>
          <a:off x="0" y="0"/>
          <a:ext cx="0" cy="0"/>
          <a:chOff x="0" y="0"/>
          <a:chExt cx="0" cy="0"/>
        </a:xfrm>
      </p:grpSpPr>
      <p:sp>
        <p:nvSpPr>
          <p:cNvPr id="74754" name="Rectangle 2" descr="Papiro"/>
          <p:cNvSpPr>
            <a:spLocks noChangeArrowheads="1"/>
          </p:cNvSpPr>
          <p:nvPr/>
        </p:nvSpPr>
        <p:spPr bwMode="auto">
          <a:xfrm>
            <a:off x="533724" y="489734"/>
            <a:ext cx="11124553" cy="5570756"/>
          </a:xfrm>
          <a:prstGeom prst="rect">
            <a:avLst/>
          </a:prstGeom>
          <a:solidFill>
            <a:srgbClr val="FFF4D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it-IT" altLang="it-IT" sz="3200" b="1" dirty="0" smtClean="0">
                <a:latin typeface="Arial" panose="020B0604020202020204" pitchFamily="34" charset="0"/>
                <a:cs typeface="Arial" panose="020B0604020202020204" pitchFamily="34" charset="0"/>
              </a:rPr>
              <a:t>Quarto </a:t>
            </a:r>
            <a:r>
              <a:rPr lang="it-IT" altLang="it-IT" sz="3200" b="1" dirty="0">
                <a:latin typeface="Arial" panose="020B0604020202020204" pitchFamily="34" charset="0"/>
                <a:cs typeface="Arial" panose="020B0604020202020204" pitchFamily="34" charset="0"/>
              </a:rPr>
              <a:t>viaggio missionario</a:t>
            </a:r>
            <a:r>
              <a:rPr lang="it-IT" altLang="it-IT" sz="3200" dirty="0" smtClean="0">
                <a:latin typeface="Arial" panose="020B0604020202020204" pitchFamily="34" charset="0"/>
                <a:cs typeface="Arial" panose="020B0604020202020204" pitchFamily="34" charset="0"/>
              </a:rPr>
              <a:t>.</a:t>
            </a:r>
            <a:endParaRPr lang="it-IT" altLang="it-IT" sz="2000" dirty="0">
              <a:latin typeface="Arial" panose="020B0604020202020204" pitchFamily="34" charset="0"/>
              <a:cs typeface="Arial" panose="020B0604020202020204" pitchFamily="34" charset="0"/>
            </a:endParaRPr>
          </a:p>
          <a:p>
            <a:pPr eaLnBrk="1" hangingPunct="1">
              <a:lnSpc>
                <a:spcPct val="100000"/>
              </a:lnSpc>
              <a:spcBef>
                <a:spcPct val="0"/>
              </a:spcBef>
              <a:buFontTx/>
              <a:buNone/>
            </a:pPr>
            <a:endParaRPr lang="it-IT" altLang="it-IT" sz="2400" dirty="0">
              <a:latin typeface="Arial" panose="020B0604020202020204" pitchFamily="34" charset="0"/>
              <a:cs typeface="Arial" panose="020B0604020202020204" pitchFamily="34" charset="0"/>
            </a:endParaRPr>
          </a:p>
          <a:p>
            <a:pPr eaLnBrk="1" hangingPunct="1">
              <a:lnSpc>
                <a:spcPct val="150000"/>
              </a:lnSpc>
              <a:spcBef>
                <a:spcPct val="0"/>
              </a:spcBef>
              <a:buFontTx/>
              <a:buNone/>
            </a:pPr>
            <a:r>
              <a:rPr lang="it-IT" altLang="it-IT" sz="2400" dirty="0">
                <a:latin typeface="Arial" panose="020B0604020202020204" pitchFamily="34" charset="0"/>
                <a:cs typeface="Arial" panose="020B0604020202020204" pitchFamily="34" charset="0"/>
              </a:rPr>
              <a:t>A Gerusalemme, infine, i Giudei riuscirono a imprigionare Paolo: </a:t>
            </a:r>
          </a:p>
          <a:p>
            <a:pPr eaLnBrk="1" hangingPunct="1">
              <a:lnSpc>
                <a:spcPct val="150000"/>
              </a:lnSpc>
              <a:spcBef>
                <a:spcPct val="0"/>
              </a:spcBef>
              <a:buFontTx/>
              <a:buNone/>
            </a:pPr>
            <a:r>
              <a:rPr lang="it-IT" altLang="it-IT" sz="2400" dirty="0">
                <a:latin typeface="Arial" panose="020B0604020202020204" pitchFamily="34" charset="0"/>
                <a:cs typeface="Arial" panose="020B0604020202020204" pitchFamily="34" charset="0"/>
              </a:rPr>
              <a:t>tra Gerusalemme, Cesarea e</a:t>
            </a:r>
            <a:r>
              <a:rPr lang="it-IT" altLang="it-IT" sz="3200" dirty="0">
                <a:latin typeface="Arial" panose="020B0604020202020204" pitchFamily="34" charset="0"/>
                <a:cs typeface="Arial" panose="020B0604020202020204" pitchFamily="34" charset="0"/>
              </a:rPr>
              <a:t> </a:t>
            </a:r>
            <a:r>
              <a:rPr lang="it-IT" altLang="it-IT" sz="3200" b="1" dirty="0">
                <a:latin typeface="Arial" panose="020B0604020202020204" pitchFamily="34" charset="0"/>
                <a:cs typeface="Arial" panose="020B0604020202020204" pitchFamily="34" charset="0"/>
              </a:rPr>
              <a:t>Roma</a:t>
            </a:r>
            <a:r>
              <a:rPr lang="it-IT" altLang="it-IT" sz="2400" b="1" dirty="0">
                <a:latin typeface="Arial" panose="020B0604020202020204" pitchFamily="34" charset="0"/>
                <a:cs typeface="Arial" panose="020B0604020202020204" pitchFamily="34" charset="0"/>
              </a:rPr>
              <a:t> (61-63)</a:t>
            </a:r>
            <a:r>
              <a:rPr lang="it-IT" altLang="it-IT" sz="2400" dirty="0">
                <a:latin typeface="Arial" panose="020B0604020202020204" pitchFamily="34" charset="0"/>
                <a:cs typeface="Arial" panose="020B0604020202020204" pitchFamily="34" charset="0"/>
              </a:rPr>
              <a:t> l'apostolo subì persecuzioni e sofferenze. </a:t>
            </a:r>
          </a:p>
          <a:p>
            <a:pPr eaLnBrk="1" hangingPunct="1">
              <a:lnSpc>
                <a:spcPct val="150000"/>
              </a:lnSpc>
              <a:spcBef>
                <a:spcPct val="0"/>
              </a:spcBef>
              <a:buFontTx/>
              <a:buNone/>
            </a:pPr>
            <a:r>
              <a:rPr lang="it-IT" altLang="it-IT" sz="2400" dirty="0" smtClean="0">
                <a:latin typeface="Arial" panose="020B0604020202020204" pitchFamily="34" charset="0"/>
                <a:cs typeface="Arial" panose="020B0604020202020204" pitchFamily="34" charset="0"/>
              </a:rPr>
              <a:t>Tuttavia </a:t>
            </a:r>
            <a:r>
              <a:rPr lang="it-IT" altLang="it-IT" sz="2400" dirty="0">
                <a:latin typeface="Arial" panose="020B0604020202020204" pitchFamily="34" charset="0"/>
                <a:cs typeface="Arial" panose="020B0604020202020204" pitchFamily="34" charset="0"/>
              </a:rPr>
              <a:t>ebbe modo di operare, di scrivere e persino di confortare. </a:t>
            </a:r>
          </a:p>
          <a:p>
            <a:pPr eaLnBrk="1" hangingPunct="1">
              <a:lnSpc>
                <a:spcPct val="150000"/>
              </a:lnSpc>
              <a:spcBef>
                <a:spcPct val="0"/>
              </a:spcBef>
              <a:buFontTx/>
              <a:buNone/>
            </a:pPr>
            <a:endParaRPr lang="it-IT" altLang="it-IT" sz="2400" dirty="0">
              <a:latin typeface="Arial" panose="020B0604020202020204" pitchFamily="34" charset="0"/>
              <a:cs typeface="Arial" panose="020B0604020202020204" pitchFamily="34" charset="0"/>
            </a:endParaRPr>
          </a:p>
          <a:p>
            <a:pPr eaLnBrk="1" hangingPunct="1">
              <a:lnSpc>
                <a:spcPct val="150000"/>
              </a:lnSpc>
              <a:spcBef>
                <a:spcPct val="0"/>
              </a:spcBef>
              <a:buFontTx/>
              <a:buNone/>
            </a:pPr>
            <a:r>
              <a:rPr lang="it-IT" altLang="it-IT" sz="2400" dirty="0">
                <a:latin typeface="Arial" panose="020B0604020202020204" pitchFamily="34" charset="0"/>
                <a:cs typeface="Arial" panose="020B0604020202020204" pitchFamily="34" charset="0"/>
              </a:rPr>
              <a:t>Sui suoi ultimi anni non ci sono giunte fonti sicure. </a:t>
            </a:r>
          </a:p>
          <a:p>
            <a:pPr eaLnBrk="1" hangingPunct="1">
              <a:lnSpc>
                <a:spcPct val="150000"/>
              </a:lnSpc>
              <a:spcBef>
                <a:spcPct val="0"/>
              </a:spcBef>
              <a:buFontTx/>
              <a:buNone/>
            </a:pPr>
            <a:r>
              <a:rPr lang="it-IT" altLang="it-IT" sz="2400" b="1" dirty="0">
                <a:latin typeface="Arial" panose="020B0604020202020204" pitchFamily="34" charset="0"/>
                <a:cs typeface="Arial" panose="020B0604020202020204" pitchFamily="34" charset="0"/>
              </a:rPr>
              <a:t>Morì crocifisso a Roma</a:t>
            </a:r>
            <a:r>
              <a:rPr lang="it-IT" altLang="it-IT" sz="2400" dirty="0">
                <a:latin typeface="Arial" panose="020B0604020202020204" pitchFamily="34" charset="0"/>
                <a:cs typeface="Arial" panose="020B0604020202020204" pitchFamily="34" charset="0"/>
              </a:rPr>
              <a:t> e seppellito </a:t>
            </a:r>
            <a:r>
              <a:rPr lang="it-IT" altLang="it-IT" sz="2400" dirty="0" smtClean="0">
                <a:latin typeface="Arial" panose="020B0604020202020204" pitchFamily="34" charset="0"/>
                <a:cs typeface="Arial" panose="020B0604020202020204" pitchFamily="34" charset="0"/>
              </a:rPr>
              <a:t>nei </a:t>
            </a:r>
            <a:r>
              <a:rPr lang="it-IT" altLang="it-IT" sz="2400" dirty="0">
                <a:latin typeface="Arial" panose="020B0604020202020204" pitchFamily="34" charset="0"/>
                <a:cs typeface="Arial" panose="020B0604020202020204" pitchFamily="34" charset="0"/>
              </a:rPr>
              <a:t>pressi della Basilica di San Paolo.</a:t>
            </a:r>
          </a:p>
          <a:p>
            <a:pPr eaLnBrk="1" hangingPunct="1">
              <a:lnSpc>
                <a:spcPct val="150000"/>
              </a:lnSpc>
              <a:spcBef>
                <a:spcPct val="0"/>
              </a:spcBef>
              <a:buFontTx/>
              <a:buNone/>
            </a:pPr>
            <a:r>
              <a:rPr lang="it-IT" altLang="it-IT" sz="2400" b="1" dirty="0">
                <a:latin typeface="Arial" panose="020B0604020202020204" pitchFamily="34" charset="0"/>
                <a:cs typeface="Arial" panose="020B0604020202020204" pitchFamily="34" charset="0"/>
              </a:rPr>
              <a:t>Pietro fu crocifisso a Roma</a:t>
            </a:r>
            <a:r>
              <a:rPr lang="it-IT" altLang="it-IT" sz="2400" dirty="0">
                <a:latin typeface="Arial" panose="020B0604020202020204" pitchFamily="34" charset="0"/>
                <a:cs typeface="Arial" panose="020B0604020202020204" pitchFamily="34" charset="0"/>
              </a:rPr>
              <a:t> e fu seppellito nel cimitero sul colle Vaticano.</a:t>
            </a:r>
            <a:endParaRPr lang="it-IT" altLang="it-IT" sz="2000" dirty="0">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0">
              <a:srgbClr val="002060"/>
            </a:gs>
            <a:gs pos="100000">
              <a:srgbClr val="FF0000"/>
            </a:gs>
            <a:gs pos="100000">
              <a:srgbClr val="FF0000"/>
            </a:gs>
          </a:gsLst>
          <a:lin ang="5400000" scaled="1"/>
        </a:gra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idx="4294967295"/>
          </p:nvPr>
        </p:nvSpPr>
        <p:spPr>
          <a:xfrm>
            <a:off x="3066492" y="0"/>
            <a:ext cx="6059016" cy="549275"/>
          </a:xfrm>
        </p:spPr>
        <p:txBody>
          <a:bodyPr/>
          <a:lstStyle/>
          <a:p>
            <a:r>
              <a:rPr lang="it-IT" altLang="it-IT" sz="3200" b="1" dirty="0" smtClean="0">
                <a:solidFill>
                  <a:srgbClr val="FF6600"/>
                </a:solidFill>
                <a:latin typeface="Comic Sans MS" panose="030F0702030302020204" pitchFamily="66" charset="0"/>
              </a:rPr>
              <a:t>Viaggio della prigionia a Roma</a:t>
            </a:r>
          </a:p>
        </p:txBody>
      </p:sp>
      <p:pic>
        <p:nvPicPr>
          <p:cNvPr id="219140" name="Picture 4" descr="14 Bibbia Viaggio di Paolo a Rom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549275"/>
            <a:ext cx="9144000" cy="559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ttangolo 7"/>
          <p:cNvSpPr/>
          <p:nvPr/>
        </p:nvSpPr>
        <p:spPr>
          <a:xfrm>
            <a:off x="1847528" y="980728"/>
            <a:ext cx="683200" cy="307777"/>
          </a:xfrm>
          <a:prstGeom prst="rect">
            <a:avLst/>
          </a:prstGeom>
          <a:solidFill>
            <a:srgbClr val="0070C0"/>
          </a:solidFill>
          <a:ln w="38100">
            <a:solidFill>
              <a:schemeClr val="tx1"/>
            </a:solidFill>
          </a:ln>
        </p:spPr>
        <p:txBody>
          <a:bodyPr wrap="none">
            <a:spAutoFit/>
          </a:bodyPr>
          <a:lstStyle/>
          <a:p>
            <a:r>
              <a:rPr lang="it-IT" altLang="it-IT" sz="1400" b="1" dirty="0" smtClean="0">
                <a:solidFill>
                  <a:schemeClr val="bg1"/>
                </a:solidFill>
                <a:effectLst>
                  <a:outerShdw blurRad="38100" dist="38100" dir="2700000" algn="tl">
                    <a:srgbClr val="000000">
                      <a:alpha val="43137"/>
                    </a:srgbClr>
                  </a:outerShdw>
                </a:effectLst>
              </a:rPr>
              <a:t>Roma</a:t>
            </a:r>
          </a:p>
        </p:txBody>
      </p:sp>
    </p:spTree>
    <p:extLst>
      <p:ext uri="{BB962C8B-B14F-4D97-AF65-F5344CB8AC3E}">
        <p14:creationId xmlns:p14="http://schemas.microsoft.com/office/powerpoint/2010/main" val="34448818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19140"/>
                                        </p:tgtEl>
                                        <p:attrNameLst>
                                          <p:attrName>style.visibility</p:attrName>
                                        </p:attrNameLst>
                                      </p:cBhvr>
                                      <p:to>
                                        <p:strVal val="visible"/>
                                      </p:to>
                                    </p:set>
                                    <p:animEffect transition="in" filter="fade">
                                      <p:cBhvr>
                                        <p:cTn id="7" dur="2000"/>
                                        <p:tgtEl>
                                          <p:spTgt spid="2191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a:gsLst>
            <a:gs pos="0">
              <a:srgbClr val="002060"/>
            </a:gs>
            <a:gs pos="100000">
              <a:srgbClr val="FF0000"/>
            </a:gs>
            <a:gs pos="100000">
              <a:srgbClr val="FF0000"/>
            </a:gs>
          </a:gsLst>
          <a:lin ang="5400000" scaled="1"/>
        </a:gra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idx="4294967295"/>
          </p:nvPr>
        </p:nvSpPr>
        <p:spPr>
          <a:xfrm>
            <a:off x="3066492" y="0"/>
            <a:ext cx="6059016" cy="549275"/>
          </a:xfrm>
        </p:spPr>
        <p:txBody>
          <a:bodyPr/>
          <a:lstStyle/>
          <a:p>
            <a:r>
              <a:rPr lang="it-IT" altLang="it-IT" sz="3200" b="1" dirty="0" smtClean="0">
                <a:solidFill>
                  <a:srgbClr val="FF6600"/>
                </a:solidFill>
                <a:latin typeface="Comic Sans MS" panose="030F0702030302020204" pitchFamily="66" charset="0"/>
              </a:rPr>
              <a:t>Viaggio della prigionia a Roma</a:t>
            </a:r>
          </a:p>
        </p:txBody>
      </p:sp>
      <p:pic>
        <p:nvPicPr>
          <p:cNvPr id="219140" name="Picture 4" descr="14 Bibbia Viaggio di Paolo a Rom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549275"/>
            <a:ext cx="9144000" cy="559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143" name="Picture 7" descr="mare004"/>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472488" y="4221163"/>
            <a:ext cx="1298575"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146" name="Picture 10" descr="Uomini42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847528" y="836613"/>
            <a:ext cx="1228725"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147" name="Picture 11" descr="re6"/>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476250"/>
            <a:ext cx="66675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148" name="Picture 12" descr="08gg"/>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531938" y="333375"/>
            <a:ext cx="67627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ttangolo 7"/>
          <p:cNvSpPr/>
          <p:nvPr/>
        </p:nvSpPr>
        <p:spPr>
          <a:xfrm>
            <a:off x="1847528" y="980728"/>
            <a:ext cx="1324402" cy="584775"/>
          </a:xfrm>
          <a:prstGeom prst="rect">
            <a:avLst/>
          </a:prstGeom>
          <a:solidFill>
            <a:srgbClr val="0070C0"/>
          </a:solidFill>
          <a:ln w="38100">
            <a:solidFill>
              <a:schemeClr val="tx1"/>
            </a:solidFill>
          </a:ln>
        </p:spPr>
        <p:txBody>
          <a:bodyPr wrap="none">
            <a:spAutoFit/>
          </a:bodyPr>
          <a:lstStyle/>
          <a:p>
            <a:r>
              <a:rPr lang="it-IT" altLang="it-IT" sz="3200" b="1" dirty="0" smtClean="0">
                <a:solidFill>
                  <a:schemeClr val="bg1"/>
                </a:solidFill>
                <a:effectLst>
                  <a:outerShdw blurRad="38100" dist="38100" dir="2700000" algn="tl">
                    <a:srgbClr val="000000">
                      <a:alpha val="43137"/>
                    </a:srgbClr>
                  </a:outerShdw>
                </a:effectLst>
              </a:rPr>
              <a:t>Roma</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03359 2.22222E-6 C 0.01419 0.00625 -0.0086 0.01065 -0.0237 -0.00834 C -0.02318 -0.01968 -0.02331 -0.03125 -0.02201 -0.04236 C -0.02162 -0.04537 -0.01537 -0.05371 -0.0142 -0.05509 C -0.00612 -0.06412 0.01067 -0.06783 0.0207 -0.06991 C 0.02513 -0.07084 0.02929 -0.0713 0.03359 -0.07199 C 0.03515 -0.07269 0.03828 -0.07408 0.03828 -0.07384 " pathEditMode="relative" rAng="0" ptsTypes="AAAAAAA">
                                      <p:cBhvr>
                                        <p:cTn id="6" dur="2000" fill="hold"/>
                                        <p:tgtEl>
                                          <p:spTgt spid="219143"/>
                                        </p:tgtEl>
                                        <p:attrNameLst>
                                          <p:attrName>ppt_x</p:attrName>
                                          <p:attrName>ppt_y</p:attrName>
                                        </p:attrNameLst>
                                      </p:cBhvr>
                                      <p:rCtr x="-2630" y="-3449"/>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0" presetClass="path" presetSubtype="0" accel="50000" decel="50000" fill="hold" nodeType="clickEffect">
                                  <p:stCondLst>
                                    <p:cond delay="0"/>
                                  </p:stCondLst>
                                  <p:childTnLst>
                                    <p:animMotion origin="layout" path="M 0.05299 -0.1 C 0.05247 -0.11505 0.05273 -0.10718 0.05182 -0.12315 C 0.05143 -0.13009 0.05026 -0.1338 0.04974 -0.14028 C 0.04961 -0.14236 0.04961 -0.14468 0.04935 -0.14653 C 0.04883 -0.15047 0.04752 -0.15718 0.04752 -0.15695 C 0.047 -0.16783 0.04739 -0.16227 0.04583 -0.17616 C 0.04557 -0.17824 0.04505 -0.18241 0.04505 -0.18218 C 0.04427 -0.19699 0.04492 -0.1919 0.04362 -0.19954 C 0.04258 -0.21875 0.03372 -0.20949 0.03151 -0.20996 C 0.02591 -0.20926 0.02031 -0.20972 0.01471 -0.20787 C 0.01419 -0.20764 0.01406 -0.20417 0.01367 -0.20371 C 0.01276 -0.20278 0.01198 -0.20371 0.0112 -0.20371 " pathEditMode="relative" rAng="0" ptsTypes="AAAAAAAAAAAA">
                                      <p:cBhvr>
                                        <p:cTn id="10" dur="2000" fill="hold"/>
                                        <p:tgtEl>
                                          <p:spTgt spid="219143"/>
                                        </p:tgtEl>
                                        <p:attrNameLst>
                                          <p:attrName>ppt_x</p:attrName>
                                          <p:attrName>ppt_y</p:attrName>
                                        </p:attrNameLst>
                                      </p:cBhvr>
                                      <p:rCtr x="-2096" y="-5602"/>
                                    </p:animMotion>
                                  </p:childTnLst>
                                </p:cTn>
                              </p:par>
                            </p:childTnLst>
                          </p:cTn>
                        </p:par>
                      </p:childTnLst>
                    </p:cTn>
                  </p:par>
                  <p:par>
                    <p:cTn id="11" fill="hold" nodeType="clickPar">
                      <p:stCondLst>
                        <p:cond delay="indefinite"/>
                      </p:stCondLst>
                      <p:childTnLst>
                        <p:par>
                          <p:cTn id="12" fill="hold" nodeType="withGroup">
                            <p:stCondLst>
                              <p:cond delay="0"/>
                            </p:stCondLst>
                            <p:childTnLst>
                              <p:par>
                                <p:cTn id="13" presetID="0" presetClass="path" presetSubtype="0" accel="50000" decel="50000" fill="hold" nodeType="clickEffect">
                                  <p:stCondLst>
                                    <p:cond delay="0"/>
                                  </p:stCondLst>
                                  <p:childTnLst>
                                    <p:animMotion origin="layout" path="M 0.0112 -0.24584 C 0.02096 -0.22986 0.02565 -0.21597 0.01536 -0.1956 C -0.0017 -0.19167 -0.0181 -0.18681 -0.03581 -0.18334 C -0.04089 -0.18241 -0.0517 -0.18449 -0.0517 -0.18426 C -0.05703 -0.18542 -0.06289 -0.18843 -0.06849 -0.18982 C -0.08425 -0.19468 -0.0875 -0.2044 -0.10586 -0.20509 C -0.1224 -0.21019 -0.13724 -0.20486 -0.15703 -0.20093 " pathEditMode="relative" rAng="21060000" ptsTypes="AAAAAAA">
                                      <p:cBhvr>
                                        <p:cTn id="14" dur="2000" fill="hold"/>
                                        <p:tgtEl>
                                          <p:spTgt spid="219143"/>
                                        </p:tgtEl>
                                        <p:attrNameLst>
                                          <p:attrName>ppt_x</p:attrName>
                                          <p:attrName>ppt_y</p:attrName>
                                        </p:attrNameLst>
                                      </p:cBhvr>
                                      <p:rCtr x="-7826" y="4653"/>
                                    </p:animMotion>
                                  </p:childTnLst>
                                </p:cTn>
                              </p:par>
                            </p:childTnLst>
                          </p:cTn>
                        </p:par>
                      </p:childTnLst>
                    </p:cTn>
                  </p:par>
                  <p:par>
                    <p:cTn id="15" fill="hold" nodeType="clickPar">
                      <p:stCondLst>
                        <p:cond delay="indefinite"/>
                      </p:stCondLst>
                      <p:childTnLst>
                        <p:par>
                          <p:cTn id="16" fill="hold" nodeType="withGroup">
                            <p:stCondLst>
                              <p:cond delay="0"/>
                            </p:stCondLst>
                            <p:childTnLst>
                              <p:par>
                                <p:cTn id="17" presetID="0" presetClass="path" presetSubtype="0" accel="50000" decel="50000" fill="hold" nodeType="clickEffect">
                                  <p:stCondLst>
                                    <p:cond delay="0"/>
                                  </p:stCondLst>
                                  <p:childTnLst>
                                    <p:animMotion origin="layout" path="M -0.1655 -0.22454 C -0.17344 -0.20787 -0.17071 -0.1882 -0.17344 -0.16945 C -0.17461 -0.16158 -0.17761 -0.15162 -0.17969 -0.14422 C -0.18112 -0.13959 -0.18607 -0.13172 -0.18607 -0.13148 " pathEditMode="relative" rAng="0" ptsTypes="AAAA">
                                      <p:cBhvr>
                                        <p:cTn id="18" dur="2000" fill="hold"/>
                                        <p:tgtEl>
                                          <p:spTgt spid="219143"/>
                                        </p:tgtEl>
                                        <p:attrNameLst>
                                          <p:attrName>ppt_x</p:attrName>
                                          <p:attrName>ppt_y</p:attrName>
                                        </p:attrNameLst>
                                      </p:cBhvr>
                                      <p:rCtr x="-1029" y="4653"/>
                                    </p:animMotion>
                                  </p:childTnLst>
                                </p:cTn>
                              </p:par>
                            </p:childTnLst>
                          </p:cTn>
                        </p:par>
                      </p:childTnLst>
                    </p:cTn>
                  </p:par>
                  <p:par>
                    <p:cTn id="19" fill="hold" nodeType="clickPar">
                      <p:stCondLst>
                        <p:cond delay="indefinite"/>
                      </p:stCondLst>
                      <p:childTnLst>
                        <p:par>
                          <p:cTn id="20" fill="hold" nodeType="withGroup">
                            <p:stCondLst>
                              <p:cond delay="0"/>
                            </p:stCondLst>
                            <p:childTnLst>
                              <p:par>
                                <p:cTn id="21" presetID="0" presetClass="path" presetSubtype="0" accel="50000" decel="50000" fill="hold" nodeType="clickEffect">
                                  <p:stCondLst>
                                    <p:cond delay="0"/>
                                  </p:stCondLst>
                                  <p:childTnLst>
                                    <p:animMotion origin="layout" path="M -0.21042 -0.11042 C -0.20703 -0.10533 -0.20391 -0.10139 -0.20091 -0.0956 C -0.20144 -0.09005 -0.2 -0.08334 -0.20248 -0.07871 C -0.20443 -0.075 -0.20886 -0.0757 -0.21198 -0.07431 C -0.21354 -0.07361 -0.21667 -0.07222 -0.21667 -0.07199 C -0.23255 -0.07361 -0.23802 -0.06759 -0.24375 -0.08287 " pathEditMode="relative" rAng="0" ptsTypes="AAAAAA">
                                      <p:cBhvr>
                                        <p:cTn id="22" dur="2000" fill="hold"/>
                                        <p:tgtEl>
                                          <p:spTgt spid="219143"/>
                                        </p:tgtEl>
                                        <p:attrNameLst>
                                          <p:attrName>ppt_x</p:attrName>
                                          <p:attrName>ppt_y</p:attrName>
                                        </p:attrNameLst>
                                      </p:cBhvr>
                                      <p:rCtr x="-1198" y="1921"/>
                                    </p:animMotion>
                                  </p:childTnLst>
                                </p:cTn>
                              </p:par>
                            </p:childTnLst>
                          </p:cTn>
                        </p:par>
                      </p:childTnLst>
                    </p:cTn>
                  </p:par>
                  <p:par>
                    <p:cTn id="23" fill="hold" nodeType="clickPar">
                      <p:stCondLst>
                        <p:cond delay="indefinite"/>
                      </p:stCondLst>
                      <p:childTnLst>
                        <p:par>
                          <p:cTn id="24" fill="hold" nodeType="withGroup">
                            <p:stCondLst>
                              <p:cond delay="0"/>
                            </p:stCondLst>
                            <p:childTnLst>
                              <p:par>
                                <p:cTn id="25" presetID="0" presetClass="path" presetSubtype="0" accel="50000" decel="50000" fill="hold" nodeType="clickEffect">
                                  <p:stCondLst>
                                    <p:cond delay="0"/>
                                  </p:stCondLst>
                                  <p:childTnLst>
                                    <p:animMotion origin="layout" path="M -0.2556 -0.08287 C -0.26263 -0.08241 -0.26927 -0.08195 -0.27565 -0.08102 C -0.27995 -0.08009 -0.27839 -0.07778 -0.28229 -0.07454 C -0.28933 -0.06852 -0.28399 -0.07593 -0.28972 -0.07037 C -0.29519 -0.06528 -0.30052 -0.06111 -0.30625 -0.05764 C -0.30834 -0.05486 -0.31107 -0.05278 -0.31263 -0.04931 C -0.31341 -0.04792 -0.31407 -0.04584 -0.31511 -0.04491 C -0.31654 -0.04352 -0.31849 -0.04375 -0.32032 -0.04283 C -0.32253 -0.04167 -0.32683 -0.03866 -0.32683 -0.03843 C -0.33086 -0.04607 -0.33164 -0.05162 -0.33347 -0.06204 C -0.33386 -0.06412 -0.33451 -0.06829 -0.33451 -0.06806 C -0.3349 -0.07246 -0.33399 -0.07778 -0.33555 -0.08102 C -0.33724 -0.0838 -0.34271 -0.06713 -0.34323 -0.06621 C -0.34545 -0.06088 -0.34896 -0.05926 -0.35183 -0.05556 C -0.35586 -0.04352 -0.36029 -0.04121 -0.36706 -0.03866 C -0.36784 -0.04283 -0.36875 -0.04722 -0.3694 -0.05139 C -0.36966 -0.05347 -0.37058 -0.05764 -0.37058 -0.05741 C -0.37722 -0.15047 -0.41576 -0.11111 -0.46407 -0.1125 C -0.47097 -0.11505 -0.47774 -0.11574 -0.48464 -0.11875 C -0.49427 -0.12315 -0.50443 -0.1294 -0.51394 -0.1294 " pathEditMode="relative" rAng="0" ptsTypes="AAAAAAAAAAAAAAAAAAAA">
                                      <p:cBhvr>
                                        <p:cTn id="26" dur="2000" fill="hold"/>
                                        <p:tgtEl>
                                          <p:spTgt spid="219143"/>
                                        </p:tgtEl>
                                        <p:attrNameLst>
                                          <p:attrName>ppt_x</p:attrName>
                                          <p:attrName>ppt_y</p:attrName>
                                        </p:attrNameLst>
                                      </p:cBhvr>
                                      <p:rCtr x="-12917" y="-116"/>
                                    </p:animMotion>
                                  </p:childTnLst>
                                </p:cTn>
                              </p:par>
                            </p:childTnLst>
                          </p:cTn>
                        </p:par>
                      </p:childTnLst>
                    </p:cTn>
                  </p:par>
                  <p:par>
                    <p:cTn id="27" fill="hold" nodeType="clickPar">
                      <p:stCondLst>
                        <p:cond delay="indefinite"/>
                      </p:stCondLst>
                      <p:childTnLst>
                        <p:par>
                          <p:cTn id="28" fill="hold" nodeType="withGroup">
                            <p:stCondLst>
                              <p:cond delay="0"/>
                            </p:stCondLst>
                            <p:childTnLst>
                              <p:par>
                                <p:cTn id="29" presetID="0" presetClass="path" presetSubtype="0" accel="50000" decel="50000" fill="hold" nodeType="clickEffect">
                                  <p:stCondLst>
                                    <p:cond delay="0"/>
                                  </p:stCondLst>
                                  <p:childTnLst>
                                    <p:animMotion origin="layout" path="M -0.54453 -0.13148 C -0.53737 -0.13449 -0.53828 -0.13773 -0.53334 -0.14422 C -0.53203 -0.14607 -0.53008 -0.14676 -0.52852 -0.14838 C -0.52735 -0.14954 -0.52644 -0.15139 -0.52539 -0.15278 C -0.52292 -0.16227 -0.51849 -0.16783 -0.51433 -0.17593 C -0.51276 -0.18241 -0.5112 -0.18866 -0.50964 -0.19514 C -0.50912 -0.19722 -0.50808 -0.20139 -0.50808 -0.20116 C -0.5086 -0.20556 -0.50755 -0.21088 -0.50964 -0.21412 C -0.51289 -0.21922 -0.52084 -0.21829 -0.52539 -0.21829 " pathEditMode="relative" rAng="0" ptsTypes="AAAAAAAAA">
                                      <p:cBhvr>
                                        <p:cTn id="30" dur="2000" fill="hold"/>
                                        <p:tgtEl>
                                          <p:spTgt spid="219143"/>
                                        </p:tgtEl>
                                        <p:attrNameLst>
                                          <p:attrName>ppt_x</p:attrName>
                                          <p:attrName>ppt_y</p:attrName>
                                        </p:attrNameLst>
                                      </p:cBhvr>
                                      <p:rCtr x="1823" y="-4352"/>
                                    </p:animMotion>
                                  </p:childTnLst>
                                </p:cTn>
                              </p:par>
                            </p:childTnLst>
                          </p:cTn>
                        </p:par>
                      </p:childTnLst>
                    </p:cTn>
                  </p:par>
                  <p:par>
                    <p:cTn id="31" fill="hold" nodeType="clickPar">
                      <p:stCondLst>
                        <p:cond delay="indefinite"/>
                      </p:stCondLst>
                      <p:childTnLst>
                        <p:par>
                          <p:cTn id="32" fill="hold" nodeType="withGroup">
                            <p:stCondLst>
                              <p:cond delay="0"/>
                            </p:stCondLst>
                            <p:childTnLst>
                              <p:par>
                                <p:cTn id="33" presetID="0" presetClass="path" presetSubtype="0" accel="50000" decel="50000" fill="hold" nodeType="clickEffect">
                                  <p:stCondLst>
                                    <p:cond delay="0"/>
                                  </p:stCondLst>
                                  <p:childTnLst>
                                    <p:animMotion origin="layout" path="M -0.52383 -0.2544 L -0.52383 -0.25417 C -0.52123 -0.25903 -0.51862 -0.26297 -0.51628 -0.26783 C -0.50821 -0.28472 -0.51576 -0.275 -0.50886 -0.2831 L -0.50664 -0.29445 C -0.50625 -0.2963 -0.50586 -0.29815 -0.5056 -0.30023 C -0.5043 -0.30972 -0.50495 -0.30533 -0.50339 -0.31343 C -0.50378 -0.31922 -0.50378 -0.325 -0.50456 -0.33056 C -0.50482 -0.33287 -0.50612 -0.33426 -0.50664 -0.33634 C -0.50873 -0.34375 -0.50677 -0.34121 -0.50886 -0.34977 C -0.50925 -0.35185 -0.51029 -0.35347 -0.51094 -0.35533 C -0.51576 -0.38148 -0.51055 -0.35486 -0.51524 -0.37454 C -0.51563 -0.37639 -0.51576 -0.37824 -0.51628 -0.38009 C -0.51693 -0.38218 -0.51784 -0.3838 -0.51849 -0.38588 C -0.52058 -0.39329 -0.51849 -0.39074 -0.52058 -0.39908 C -0.5211 -0.40139 -0.52214 -0.40278 -0.52266 -0.40486 C -0.52318 -0.40672 -0.52331 -0.4088 -0.52383 -0.41065 C -0.52435 -0.41273 -0.52539 -0.41412 -0.52591 -0.41621 C -0.52683 -0.41991 -0.52735 -0.42384 -0.52813 -0.42778 C -0.52839 -0.42963 -0.52852 -0.43172 -0.52917 -0.43334 C -0.53321 -0.44445 -0.52969 -0.4338 -0.53229 -0.44491 C -0.53295 -0.44746 -0.53386 -0.44977 -0.53451 -0.45255 C -0.53933 -0.47384 -0.53477 -0.45741 -0.53763 -0.46759 L -0.53763 -0.46736 " pathEditMode="relative" rAng="0" ptsTypes="AAAAAAAAAAAAAAAAAAAAAAAA">
                                      <p:cBhvr>
                                        <p:cTn id="34" dur="2000" fill="hold"/>
                                        <p:tgtEl>
                                          <p:spTgt spid="219143"/>
                                        </p:tgtEl>
                                        <p:attrNameLst>
                                          <p:attrName>ppt_x</p:attrName>
                                          <p:attrName>ppt_y</p:attrName>
                                        </p:attrNameLst>
                                      </p:cBhvr>
                                      <p:rCtr x="326" y="-10648"/>
                                    </p:animMotion>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xit" presetSubtype="0" fill="hold" nodeType="clickEffect">
                                  <p:stCondLst>
                                    <p:cond delay="0"/>
                                  </p:stCondLst>
                                  <p:childTnLst>
                                    <p:animEffect transition="out" filter="fade">
                                      <p:cBhvr>
                                        <p:cTn id="38" dur="2000"/>
                                        <p:tgtEl>
                                          <p:spTgt spid="219143"/>
                                        </p:tgtEl>
                                      </p:cBhvr>
                                    </p:animEffect>
                                    <p:set>
                                      <p:cBhvr>
                                        <p:cTn id="39" dur="1" fill="hold">
                                          <p:stCondLst>
                                            <p:cond delay="1999"/>
                                          </p:stCondLst>
                                        </p:cTn>
                                        <p:tgtEl>
                                          <p:spTgt spid="219143"/>
                                        </p:tgtEl>
                                        <p:attrNameLst>
                                          <p:attrName>style.visibility</p:attrName>
                                        </p:attrNameLst>
                                      </p:cBhvr>
                                      <p:to>
                                        <p:strVal val="hidden"/>
                                      </p:to>
                                    </p:set>
                                  </p:childTnLst>
                                </p:cTn>
                              </p:par>
                              <p:par>
                                <p:cTn id="40" presetID="10" presetClass="entr" presetSubtype="0" fill="hold" nodeType="withEffect">
                                  <p:stCondLst>
                                    <p:cond delay="0"/>
                                  </p:stCondLst>
                                  <p:childTnLst>
                                    <p:set>
                                      <p:cBhvr>
                                        <p:cTn id="41" dur="1" fill="hold">
                                          <p:stCondLst>
                                            <p:cond delay="0"/>
                                          </p:stCondLst>
                                        </p:cTn>
                                        <p:tgtEl>
                                          <p:spTgt spid="219146"/>
                                        </p:tgtEl>
                                        <p:attrNameLst>
                                          <p:attrName>style.visibility</p:attrName>
                                        </p:attrNameLst>
                                      </p:cBhvr>
                                      <p:to>
                                        <p:strVal val="visible"/>
                                      </p:to>
                                    </p:set>
                                    <p:animEffect transition="in" filter="fade">
                                      <p:cBhvr>
                                        <p:cTn id="42" dur="2000"/>
                                        <p:tgtEl>
                                          <p:spTgt spid="21914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0" presetClass="path" presetSubtype="0" accel="50000" decel="50000" fill="hold" nodeType="clickEffect">
                                  <p:stCondLst>
                                    <p:cond delay="0"/>
                                  </p:stCondLst>
                                  <p:childTnLst>
                                    <p:animMotion origin="layout" path="M 0.01068 -0.00393 C 0.0056 -0.00625 0.00144 -0.00995 -0.00364 -0.01227 C -0.00807 -0.02454 -0.01302 -0.02523 -0.01953 -0.03356 C -0.02213 -0.04051 -0.02656 -0.0456 -0.0289 -0.05254 C -0.03099 -0.05856 -0.03099 -0.06574 -0.03385 -0.07129 C -0.03763 -0.07916 -0.03606 -0.07546 -0.03854 -0.08194 " pathEditMode="relative" rAng="0" ptsTypes="AAAAAA">
                                      <p:cBhvr>
                                        <p:cTn id="46" dur="2000" fill="hold"/>
                                        <p:tgtEl>
                                          <p:spTgt spid="219146"/>
                                        </p:tgtEl>
                                        <p:attrNameLst>
                                          <p:attrName>ppt_x</p:attrName>
                                          <p:attrName>ppt_y</p:attrName>
                                        </p:attrNameLst>
                                      </p:cBhvr>
                                      <p:rCtr x="-2461" y="-3912"/>
                                    </p:animMotion>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xit" presetSubtype="0" fill="hold" nodeType="clickEffect">
                                  <p:stCondLst>
                                    <p:cond delay="0"/>
                                  </p:stCondLst>
                                  <p:childTnLst>
                                    <p:animEffect transition="out" filter="fade">
                                      <p:cBhvr>
                                        <p:cTn id="50" dur="2000"/>
                                        <p:tgtEl>
                                          <p:spTgt spid="219146"/>
                                        </p:tgtEl>
                                      </p:cBhvr>
                                    </p:animEffect>
                                    <p:set>
                                      <p:cBhvr>
                                        <p:cTn id="51" dur="1" fill="hold">
                                          <p:stCondLst>
                                            <p:cond delay="1999"/>
                                          </p:stCondLst>
                                        </p:cTn>
                                        <p:tgtEl>
                                          <p:spTgt spid="219146"/>
                                        </p:tgtEl>
                                        <p:attrNameLst>
                                          <p:attrName>style.visibility</p:attrName>
                                        </p:attrNameLst>
                                      </p:cBhvr>
                                      <p:to>
                                        <p:strVal val="hidden"/>
                                      </p:to>
                                    </p:set>
                                  </p:childTnLst>
                                </p:cTn>
                              </p:par>
                              <p:par>
                                <p:cTn id="52" presetID="10" presetClass="entr" presetSubtype="0" fill="hold" nodeType="withEffect">
                                  <p:stCondLst>
                                    <p:cond delay="0"/>
                                  </p:stCondLst>
                                  <p:childTnLst>
                                    <p:set>
                                      <p:cBhvr>
                                        <p:cTn id="53" dur="1" fill="hold">
                                          <p:stCondLst>
                                            <p:cond delay="0"/>
                                          </p:stCondLst>
                                        </p:cTn>
                                        <p:tgtEl>
                                          <p:spTgt spid="219147"/>
                                        </p:tgtEl>
                                        <p:attrNameLst>
                                          <p:attrName>style.visibility</p:attrName>
                                        </p:attrNameLst>
                                      </p:cBhvr>
                                      <p:to>
                                        <p:strVal val="visible"/>
                                      </p:to>
                                    </p:set>
                                    <p:animEffect transition="in" filter="fade">
                                      <p:cBhvr>
                                        <p:cTn id="54" dur="2000"/>
                                        <p:tgtEl>
                                          <p:spTgt spid="219147"/>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10" presetClass="entr" presetSubtype="0" fill="hold" nodeType="clickEffect">
                                  <p:stCondLst>
                                    <p:cond delay="0"/>
                                  </p:stCondLst>
                                  <p:childTnLst>
                                    <p:set>
                                      <p:cBhvr>
                                        <p:cTn id="58" dur="1" fill="hold">
                                          <p:stCondLst>
                                            <p:cond delay="0"/>
                                          </p:stCondLst>
                                        </p:cTn>
                                        <p:tgtEl>
                                          <p:spTgt spid="219148"/>
                                        </p:tgtEl>
                                        <p:attrNameLst>
                                          <p:attrName>style.visibility</p:attrName>
                                        </p:attrNameLst>
                                      </p:cBhvr>
                                      <p:to>
                                        <p:strVal val="visible"/>
                                      </p:to>
                                    </p:set>
                                    <p:animEffect transition="in" filter="fade">
                                      <p:cBhvr>
                                        <p:cTn id="59" dur="2000"/>
                                        <p:tgtEl>
                                          <p:spTgt spid="219148"/>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wipe(left)">
                                      <p:cBhvr>
                                        <p:cTn id="6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81922" name="Rectangle 2" descr="Papiro"/>
          <p:cNvSpPr>
            <a:spLocks noChangeArrowheads="1"/>
          </p:cNvSpPr>
          <p:nvPr/>
        </p:nvSpPr>
        <p:spPr bwMode="auto">
          <a:xfrm>
            <a:off x="875767" y="597456"/>
            <a:ext cx="10440466" cy="5663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indent="1079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50000"/>
              </a:lnSpc>
              <a:spcBef>
                <a:spcPct val="0"/>
              </a:spcBef>
              <a:buFontTx/>
              <a:buNone/>
            </a:pPr>
            <a:r>
              <a:rPr lang="it-IT" altLang="it-IT" sz="6600" b="1" dirty="0">
                <a:latin typeface="Arial" panose="020B0604020202020204" pitchFamily="34" charset="0"/>
                <a:cs typeface="Arial" panose="020B0604020202020204" pitchFamily="34" charset="0"/>
              </a:rPr>
              <a:t>Il Concilio </a:t>
            </a:r>
            <a:r>
              <a:rPr lang="it-IT" altLang="it-IT" sz="6600" b="1" dirty="0" smtClean="0">
                <a:solidFill>
                  <a:srgbClr val="FF0000"/>
                </a:solidFill>
                <a:latin typeface="Arial" panose="020B0604020202020204" pitchFamily="34" charset="0"/>
                <a:cs typeface="Arial" panose="020B0604020202020204" pitchFamily="34" charset="0"/>
              </a:rPr>
              <a:t>APOSTOLICO</a:t>
            </a:r>
            <a:r>
              <a:rPr lang="it-IT" altLang="it-IT" sz="6600" b="1" dirty="0" smtClean="0">
                <a:latin typeface="Arial" panose="020B0604020202020204" pitchFamily="34" charset="0"/>
                <a:cs typeface="Arial" panose="020B0604020202020204" pitchFamily="34" charset="0"/>
              </a:rPr>
              <a:t> </a:t>
            </a:r>
            <a:endParaRPr lang="it-IT" altLang="it-IT" sz="6600" b="1" dirty="0">
              <a:latin typeface="Arial" panose="020B0604020202020204" pitchFamily="34" charset="0"/>
              <a:cs typeface="Arial" panose="020B0604020202020204" pitchFamily="34" charset="0"/>
            </a:endParaRPr>
          </a:p>
          <a:p>
            <a:pPr algn="ctr" eaLnBrk="1" hangingPunct="1">
              <a:lnSpc>
                <a:spcPct val="150000"/>
              </a:lnSpc>
              <a:spcBef>
                <a:spcPct val="0"/>
              </a:spcBef>
              <a:buFontTx/>
              <a:buNone/>
            </a:pPr>
            <a:r>
              <a:rPr lang="it-IT" altLang="it-IT" sz="6600" b="1" dirty="0">
                <a:latin typeface="Arial" panose="020B0604020202020204" pitchFamily="34" charset="0"/>
                <a:cs typeface="Arial" panose="020B0604020202020204" pitchFamily="34" charset="0"/>
              </a:rPr>
              <a:t>di Gerusalemme</a:t>
            </a:r>
            <a:endParaRPr lang="it-IT" altLang="it-IT" sz="6600" b="1" i="1" dirty="0">
              <a:latin typeface="Arial" panose="020B0604020202020204" pitchFamily="34" charset="0"/>
              <a:cs typeface="Arial" panose="020B0604020202020204" pitchFamily="34" charset="0"/>
            </a:endParaRPr>
          </a:p>
          <a:p>
            <a:pPr algn="ctr" eaLnBrk="1" hangingPunct="1">
              <a:lnSpc>
                <a:spcPct val="100000"/>
              </a:lnSpc>
              <a:spcBef>
                <a:spcPct val="0"/>
              </a:spcBef>
              <a:buFontTx/>
              <a:buNone/>
            </a:pPr>
            <a:r>
              <a:rPr lang="it-IT" altLang="it-IT" sz="4800" dirty="0">
                <a:latin typeface="Arial" panose="020B0604020202020204" pitchFamily="34" charset="0"/>
                <a:cs typeface="Arial" panose="020B0604020202020204" pitchFamily="34" charset="0"/>
              </a:rPr>
              <a:t> </a:t>
            </a:r>
          </a:p>
          <a:p>
            <a:pPr algn="ctr" eaLnBrk="1" hangingPunct="1">
              <a:lnSpc>
                <a:spcPct val="100000"/>
              </a:lnSpc>
              <a:spcBef>
                <a:spcPct val="0"/>
              </a:spcBef>
              <a:buFontTx/>
              <a:buNone/>
            </a:pPr>
            <a:endParaRPr lang="it-IT" altLang="it-IT" sz="4800" dirty="0">
              <a:latin typeface="Arial" panose="020B0604020202020204" pitchFamily="34" charset="0"/>
              <a:cs typeface="Arial" panose="020B0604020202020204" pitchFamily="34" charset="0"/>
            </a:endParaRPr>
          </a:p>
          <a:p>
            <a:pPr algn="ctr" eaLnBrk="1" hangingPunct="1">
              <a:lnSpc>
                <a:spcPct val="100000"/>
              </a:lnSpc>
              <a:spcBef>
                <a:spcPct val="0"/>
              </a:spcBef>
              <a:buFontTx/>
              <a:buNone/>
            </a:pPr>
            <a:r>
              <a:rPr lang="it-IT" altLang="it-IT" sz="4800" dirty="0">
                <a:latin typeface="Arial" panose="020B0604020202020204" pitchFamily="34" charset="0"/>
                <a:cs typeface="Arial" panose="020B0604020202020204" pitchFamily="34" charset="0"/>
              </a:rPr>
              <a:t>scandalo fra gli apostoli.</a:t>
            </a:r>
          </a:p>
          <a:p>
            <a:pPr eaLnBrk="1" hangingPunct="1">
              <a:lnSpc>
                <a:spcPct val="100000"/>
              </a:lnSpc>
              <a:spcBef>
                <a:spcPct val="0"/>
              </a:spcBef>
              <a:buFontTx/>
              <a:buNone/>
            </a:pPr>
            <a:endParaRPr lang="it-IT" altLang="it-IT" sz="2000" dirty="0">
              <a:latin typeface="Comic Sans MS" panose="030F0702030302020204" pitchFamily="66" charset="0"/>
            </a:endParaRP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EFDE8"/>
        </a:solidFill>
        <a:effectLst/>
      </p:bgPr>
    </p:bg>
    <p:spTree>
      <p:nvGrpSpPr>
        <p:cNvPr id="1" name=""/>
        <p:cNvGrpSpPr/>
        <p:nvPr/>
      </p:nvGrpSpPr>
      <p:grpSpPr>
        <a:xfrm>
          <a:off x="0" y="0"/>
          <a:ext cx="0" cy="0"/>
          <a:chOff x="0" y="0"/>
          <a:chExt cx="0" cy="0"/>
        </a:xfrm>
      </p:grpSpPr>
      <p:sp>
        <p:nvSpPr>
          <p:cNvPr id="81922" name="Rectangle 2" descr="Papiro"/>
          <p:cNvSpPr>
            <a:spLocks noChangeArrowheads="1"/>
          </p:cNvSpPr>
          <p:nvPr/>
        </p:nvSpPr>
        <p:spPr bwMode="auto">
          <a:xfrm>
            <a:off x="131676" y="274290"/>
            <a:ext cx="11928648" cy="6309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indent="1079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50000"/>
              </a:lnSpc>
              <a:spcBef>
                <a:spcPct val="0"/>
              </a:spcBef>
              <a:buFontTx/>
              <a:buNone/>
            </a:pPr>
            <a:r>
              <a:rPr lang="it-IT" altLang="it-IT" sz="3200" dirty="0" smtClean="0">
                <a:latin typeface="Arial" panose="020B0604020202020204" pitchFamily="34" charset="0"/>
                <a:cs typeface="Arial" panose="020B0604020202020204" pitchFamily="34" charset="0"/>
              </a:rPr>
              <a:t>Gesù era un ebreo circonciso…</a:t>
            </a:r>
          </a:p>
          <a:p>
            <a:pPr algn="ctr" eaLnBrk="1" hangingPunct="1">
              <a:lnSpc>
                <a:spcPct val="150000"/>
              </a:lnSpc>
              <a:spcBef>
                <a:spcPct val="0"/>
              </a:spcBef>
              <a:buFontTx/>
              <a:buNone/>
            </a:pPr>
            <a:r>
              <a:rPr lang="it-IT" altLang="it-IT" sz="3200" dirty="0" smtClean="0">
                <a:latin typeface="Arial" panose="020B0604020202020204" pitchFamily="34" charset="0"/>
                <a:cs typeface="Arial" panose="020B0604020202020204" pitchFamily="34" charset="0"/>
              </a:rPr>
              <a:t>Per essere cristiani ed imitarlo ci si pone la domanda:</a:t>
            </a:r>
          </a:p>
          <a:p>
            <a:pPr algn="ctr" eaLnBrk="1" hangingPunct="1">
              <a:lnSpc>
                <a:spcPct val="150000"/>
              </a:lnSpc>
              <a:spcBef>
                <a:spcPct val="0"/>
              </a:spcBef>
              <a:buFontTx/>
              <a:buNone/>
            </a:pPr>
            <a:r>
              <a:rPr lang="it-IT" altLang="it-IT" sz="3200" b="1" dirty="0" smtClean="0">
                <a:latin typeface="Arial" panose="020B0604020202020204" pitchFamily="34" charset="0"/>
                <a:cs typeface="Arial" panose="020B0604020202020204" pitchFamily="34" charset="0"/>
              </a:rPr>
              <a:t>SI </a:t>
            </a:r>
            <a:r>
              <a:rPr lang="it-IT" altLang="it-IT" sz="3200" dirty="0" smtClean="0">
                <a:latin typeface="Arial" panose="020B0604020202020204" pitchFamily="34" charset="0"/>
                <a:cs typeface="Arial" panose="020B0604020202020204" pitchFamily="34" charset="0"/>
              </a:rPr>
              <a:t>deve fare o</a:t>
            </a:r>
            <a:r>
              <a:rPr lang="it-IT" altLang="it-IT" sz="3200" b="1" dirty="0" smtClean="0">
                <a:latin typeface="Arial" panose="020B0604020202020204" pitchFamily="34" charset="0"/>
                <a:cs typeface="Arial" panose="020B0604020202020204" pitchFamily="34" charset="0"/>
              </a:rPr>
              <a:t> </a:t>
            </a:r>
            <a:r>
              <a:rPr lang="it-IT" altLang="it-IT" sz="3200" b="1" dirty="0" smtClean="0">
                <a:latin typeface="Arial" panose="020B0604020202020204" pitchFamily="34" charset="0"/>
                <a:cs typeface="Arial" panose="020B0604020202020204" pitchFamily="34" charset="0"/>
              </a:rPr>
              <a:t>NO </a:t>
            </a:r>
            <a:r>
              <a:rPr lang="it-IT" altLang="it-IT" sz="3200" dirty="0" smtClean="0">
                <a:latin typeface="Arial" panose="020B0604020202020204" pitchFamily="34" charset="0"/>
                <a:cs typeface="Arial" panose="020B0604020202020204" pitchFamily="34" charset="0"/>
              </a:rPr>
              <a:t>la </a:t>
            </a:r>
            <a:r>
              <a:rPr lang="it-IT" altLang="it-IT" sz="3200" dirty="0" smtClean="0">
                <a:latin typeface="Arial" panose="020B0604020202020204" pitchFamily="34" charset="0"/>
                <a:cs typeface="Arial" panose="020B0604020202020204" pitchFamily="34" charset="0"/>
              </a:rPr>
              <a:t>circoncisione?</a:t>
            </a:r>
            <a:endParaRPr lang="it-IT" altLang="it-IT" sz="3200" dirty="0">
              <a:latin typeface="Arial" panose="020B0604020202020204" pitchFamily="34" charset="0"/>
              <a:cs typeface="Arial" panose="020B0604020202020204" pitchFamily="34" charset="0"/>
            </a:endParaRPr>
          </a:p>
          <a:p>
            <a:pPr algn="ctr" eaLnBrk="1" hangingPunct="1">
              <a:lnSpc>
                <a:spcPct val="100000"/>
              </a:lnSpc>
              <a:spcBef>
                <a:spcPct val="0"/>
              </a:spcBef>
              <a:buFontTx/>
              <a:buNone/>
            </a:pPr>
            <a:r>
              <a:rPr lang="it-IT" altLang="it-IT" sz="4800" dirty="0">
                <a:latin typeface="Arial" panose="020B0604020202020204" pitchFamily="34" charset="0"/>
                <a:cs typeface="Arial" panose="020B0604020202020204" pitchFamily="34" charset="0"/>
              </a:rPr>
              <a:t> </a:t>
            </a:r>
          </a:p>
          <a:p>
            <a:pPr algn="ctr" eaLnBrk="1" hangingPunct="1">
              <a:lnSpc>
                <a:spcPct val="100000"/>
              </a:lnSpc>
              <a:spcBef>
                <a:spcPct val="0"/>
              </a:spcBef>
              <a:buFontTx/>
              <a:buNone/>
            </a:pPr>
            <a:r>
              <a:rPr lang="it-IT" altLang="it-IT" dirty="0">
                <a:latin typeface="Arial" panose="020B0604020202020204" pitchFamily="34" charset="0"/>
                <a:cs typeface="Arial" panose="020B0604020202020204" pitchFamily="34" charset="0"/>
              </a:rPr>
              <a:t>Sottintende </a:t>
            </a:r>
            <a:r>
              <a:rPr lang="it-IT" altLang="it-IT" b="1" dirty="0">
                <a:latin typeface="Arial" panose="020B0604020202020204" pitchFamily="34" charset="0"/>
                <a:cs typeface="Arial" panose="020B0604020202020204" pitchFamily="34" charset="0"/>
              </a:rPr>
              <a:t>SI</a:t>
            </a:r>
            <a:r>
              <a:rPr lang="it-IT" altLang="it-IT" dirty="0">
                <a:latin typeface="Arial" panose="020B0604020202020204" pitchFamily="34" charset="0"/>
                <a:cs typeface="Arial" panose="020B0604020202020204" pitchFamily="34" charset="0"/>
              </a:rPr>
              <a:t> o </a:t>
            </a:r>
            <a:r>
              <a:rPr lang="it-IT" altLang="it-IT" b="1" dirty="0">
                <a:latin typeface="Arial" panose="020B0604020202020204" pitchFamily="34" charset="0"/>
                <a:cs typeface="Arial" panose="020B0604020202020204" pitchFamily="34" charset="0"/>
              </a:rPr>
              <a:t>NO</a:t>
            </a:r>
            <a:r>
              <a:rPr lang="it-IT" altLang="it-IT" dirty="0">
                <a:latin typeface="Arial" panose="020B0604020202020204" pitchFamily="34" charset="0"/>
                <a:cs typeface="Arial" panose="020B0604020202020204" pitchFamily="34" charset="0"/>
              </a:rPr>
              <a:t> </a:t>
            </a:r>
            <a:r>
              <a:rPr lang="it-IT" altLang="it-IT" dirty="0" smtClean="0">
                <a:latin typeface="Arial" panose="020B0604020202020204" pitchFamily="34" charset="0"/>
                <a:cs typeface="Arial" panose="020B0604020202020204" pitchFamily="34" charset="0"/>
              </a:rPr>
              <a:t>all’importanza dell’Antico </a:t>
            </a:r>
            <a:r>
              <a:rPr lang="it-IT" altLang="it-IT" dirty="0">
                <a:latin typeface="Arial" panose="020B0604020202020204" pitchFamily="34" charset="0"/>
                <a:cs typeface="Arial" panose="020B0604020202020204" pitchFamily="34" charset="0"/>
              </a:rPr>
              <a:t>Testamento nella </a:t>
            </a:r>
            <a:r>
              <a:rPr lang="it-IT" altLang="it-IT" dirty="0" smtClean="0">
                <a:latin typeface="Arial" panose="020B0604020202020204" pitchFamily="34" charset="0"/>
                <a:cs typeface="Arial" panose="020B0604020202020204" pitchFamily="34" charset="0"/>
              </a:rPr>
              <a:t>Bibbia.</a:t>
            </a:r>
          </a:p>
          <a:p>
            <a:pPr algn="ctr" eaLnBrk="1" hangingPunct="1">
              <a:lnSpc>
                <a:spcPct val="100000"/>
              </a:lnSpc>
              <a:spcBef>
                <a:spcPct val="0"/>
              </a:spcBef>
              <a:buFontTx/>
              <a:buNone/>
            </a:pPr>
            <a:endParaRPr lang="it-IT" altLang="it-IT" dirty="0" smtClean="0">
              <a:latin typeface="Arial" panose="020B0604020202020204" pitchFamily="34" charset="0"/>
              <a:cs typeface="Arial" panose="020B0604020202020204" pitchFamily="34" charset="0"/>
            </a:endParaRPr>
          </a:p>
          <a:p>
            <a:pPr algn="ctr" eaLnBrk="1" hangingPunct="1">
              <a:lnSpc>
                <a:spcPct val="150000"/>
              </a:lnSpc>
              <a:spcBef>
                <a:spcPct val="0"/>
              </a:spcBef>
              <a:buFontTx/>
              <a:buNone/>
            </a:pPr>
            <a:r>
              <a:rPr lang="it-IT" altLang="it-IT" sz="2600" dirty="0" smtClean="0">
                <a:latin typeface="Arial" panose="020B0604020202020204" pitchFamily="34" charset="0"/>
                <a:cs typeface="Arial" panose="020B0604020202020204" pitchFamily="34" charset="0"/>
              </a:rPr>
              <a:t>Risposta: per essere cristiani, non è necessario divenire prima ebrei </a:t>
            </a:r>
            <a:endParaRPr lang="it-IT" altLang="it-IT" sz="2600" dirty="0" smtClean="0">
              <a:latin typeface="Arial" panose="020B0604020202020204" pitchFamily="34" charset="0"/>
              <a:cs typeface="Arial" panose="020B0604020202020204" pitchFamily="34" charset="0"/>
            </a:endParaRPr>
          </a:p>
          <a:p>
            <a:pPr algn="ctr" eaLnBrk="1" hangingPunct="1">
              <a:lnSpc>
                <a:spcPct val="150000"/>
              </a:lnSpc>
              <a:spcBef>
                <a:spcPct val="0"/>
              </a:spcBef>
              <a:buFontTx/>
              <a:buNone/>
            </a:pPr>
            <a:r>
              <a:rPr lang="it-IT" altLang="it-IT" sz="2600" dirty="0">
                <a:latin typeface="Arial" panose="020B0604020202020204" pitchFamily="34" charset="0"/>
                <a:cs typeface="Arial" panose="020B0604020202020204" pitchFamily="34" charset="0"/>
              </a:rPr>
              <a:t>q</a:t>
            </a:r>
            <a:r>
              <a:rPr lang="it-IT" altLang="it-IT" sz="2600" dirty="0" smtClean="0">
                <a:latin typeface="Arial" panose="020B0604020202020204" pitchFamily="34" charset="0"/>
                <a:cs typeface="Arial" panose="020B0604020202020204" pitchFamily="34" charset="0"/>
              </a:rPr>
              <a:t>uindi </a:t>
            </a:r>
            <a:r>
              <a:rPr lang="it-IT" altLang="it-IT" sz="2600" dirty="0" smtClean="0">
                <a:latin typeface="Arial" panose="020B0604020202020204" pitchFamily="34" charset="0"/>
                <a:cs typeface="Arial" panose="020B0604020202020204" pitchFamily="34" charset="0"/>
              </a:rPr>
              <a:t>circoncisi </a:t>
            </a:r>
            <a:r>
              <a:rPr lang="it-IT" altLang="it-IT" sz="2600" dirty="0" smtClean="0">
                <a:latin typeface="Arial" panose="020B0604020202020204" pitchFamily="34" charset="0"/>
                <a:cs typeface="Arial" panose="020B0604020202020204" pitchFamily="34" charset="0"/>
              </a:rPr>
              <a:t>come lo </a:t>
            </a:r>
            <a:r>
              <a:rPr lang="it-IT" altLang="it-IT" sz="2600" dirty="0" smtClean="0">
                <a:latin typeface="Arial" panose="020B0604020202020204" pitchFamily="34" charset="0"/>
                <a:cs typeface="Arial" panose="020B0604020202020204" pitchFamily="34" charset="0"/>
              </a:rPr>
              <a:t>era l’ebreo </a:t>
            </a:r>
            <a:r>
              <a:rPr lang="it-IT" altLang="it-IT" sz="2600" dirty="0" smtClean="0">
                <a:latin typeface="Arial" panose="020B0604020202020204" pitchFamily="34" charset="0"/>
                <a:cs typeface="Arial" panose="020B0604020202020204" pitchFamily="34" charset="0"/>
              </a:rPr>
              <a:t>Gesù </a:t>
            </a:r>
          </a:p>
          <a:p>
            <a:pPr algn="ctr" eaLnBrk="1" hangingPunct="1">
              <a:lnSpc>
                <a:spcPct val="150000"/>
              </a:lnSpc>
              <a:spcBef>
                <a:spcPct val="0"/>
              </a:spcBef>
              <a:buFontTx/>
              <a:buNone/>
            </a:pPr>
            <a:r>
              <a:rPr lang="it-IT" altLang="it-IT" sz="2600" dirty="0">
                <a:latin typeface="Arial" panose="020B0604020202020204" pitchFamily="34" charset="0"/>
                <a:cs typeface="Arial" panose="020B0604020202020204" pitchFamily="34" charset="0"/>
              </a:rPr>
              <a:t>e</a:t>
            </a:r>
            <a:r>
              <a:rPr lang="it-IT" altLang="it-IT" sz="2600" dirty="0" smtClean="0">
                <a:latin typeface="Arial" panose="020B0604020202020204" pitchFamily="34" charset="0"/>
                <a:cs typeface="Arial" panose="020B0604020202020204" pitchFamily="34" charset="0"/>
              </a:rPr>
              <a:t>, </a:t>
            </a:r>
            <a:r>
              <a:rPr lang="it-IT" altLang="it-IT" sz="2600" dirty="0" smtClean="0">
                <a:latin typeface="Arial" panose="020B0604020202020204" pitchFamily="34" charset="0"/>
                <a:cs typeface="Arial" panose="020B0604020202020204" pitchFamily="34" charset="0"/>
              </a:rPr>
              <a:t>l’Antico </a:t>
            </a:r>
            <a:r>
              <a:rPr lang="it-IT" altLang="it-IT" sz="2600" dirty="0" smtClean="0">
                <a:latin typeface="Arial" panose="020B0604020202020204" pitchFamily="34" charset="0"/>
                <a:cs typeface="Arial" panose="020B0604020202020204" pitchFamily="34" charset="0"/>
              </a:rPr>
              <a:t>Testamento, rimane molto </a:t>
            </a:r>
            <a:r>
              <a:rPr lang="it-IT" altLang="it-IT" sz="2600" dirty="0" smtClean="0">
                <a:latin typeface="Arial" panose="020B0604020202020204" pitchFamily="34" charset="0"/>
                <a:cs typeface="Arial" panose="020B0604020202020204" pitchFamily="34" charset="0"/>
              </a:rPr>
              <a:t>importante nella Bibbia </a:t>
            </a:r>
          </a:p>
          <a:p>
            <a:pPr algn="ctr" eaLnBrk="1" hangingPunct="1">
              <a:lnSpc>
                <a:spcPct val="150000"/>
              </a:lnSpc>
              <a:spcBef>
                <a:spcPct val="0"/>
              </a:spcBef>
              <a:buFontTx/>
              <a:buNone/>
            </a:pPr>
            <a:r>
              <a:rPr lang="it-IT" altLang="it-IT" sz="2600" dirty="0" smtClean="0">
                <a:latin typeface="Arial" panose="020B0604020202020204" pitchFamily="34" charset="0"/>
                <a:cs typeface="Arial" panose="020B0604020202020204" pitchFamily="34" charset="0"/>
              </a:rPr>
              <a:t>come preparazione all’evento storico e salvifico che è </a:t>
            </a:r>
            <a:r>
              <a:rPr lang="it-IT" altLang="it-IT" sz="2600" dirty="0" smtClean="0">
                <a:latin typeface="Arial" panose="020B0604020202020204" pitchFamily="34" charset="0"/>
                <a:cs typeface="Arial" panose="020B0604020202020204" pitchFamily="34" charset="0"/>
              </a:rPr>
              <a:t>Gesù.</a:t>
            </a:r>
            <a:endParaRPr lang="it-IT" altLang="it-IT" sz="2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67195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1922">
                                            <p:txEl>
                                              <p:pRg st="4" end="4"/>
                                            </p:txEl>
                                          </p:spTgt>
                                        </p:tgtEl>
                                        <p:attrNameLst>
                                          <p:attrName>style.visibility</p:attrName>
                                        </p:attrNameLst>
                                      </p:cBhvr>
                                      <p:to>
                                        <p:strVal val="visible"/>
                                      </p:to>
                                    </p:set>
                                    <p:animEffect transition="in" filter="fade">
                                      <p:cBhvr>
                                        <p:cTn id="7" dur="1000"/>
                                        <p:tgtEl>
                                          <p:spTgt spid="81922">
                                            <p:txEl>
                                              <p:pRg st="4" end="4"/>
                                            </p:txEl>
                                          </p:spTgt>
                                        </p:tgtEl>
                                      </p:cBhvr>
                                    </p:animEffect>
                                    <p:anim calcmode="lin" valueType="num">
                                      <p:cBhvr>
                                        <p:cTn id="8" dur="1000" fill="hold"/>
                                        <p:tgtEl>
                                          <p:spTgt spid="81922">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8192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1922">
                                            <p:txEl>
                                              <p:pRg st="6" end="6"/>
                                            </p:txEl>
                                          </p:spTgt>
                                        </p:tgtEl>
                                        <p:attrNameLst>
                                          <p:attrName>style.visibility</p:attrName>
                                        </p:attrNameLst>
                                      </p:cBhvr>
                                      <p:to>
                                        <p:strVal val="visible"/>
                                      </p:to>
                                    </p:set>
                                    <p:animEffect transition="in" filter="fade">
                                      <p:cBhvr>
                                        <p:cTn id="14" dur="1000"/>
                                        <p:tgtEl>
                                          <p:spTgt spid="81922">
                                            <p:txEl>
                                              <p:pRg st="6" end="6"/>
                                            </p:txEl>
                                          </p:spTgt>
                                        </p:tgtEl>
                                      </p:cBhvr>
                                    </p:animEffect>
                                    <p:anim calcmode="lin" valueType="num">
                                      <p:cBhvr>
                                        <p:cTn id="15" dur="1000" fill="hold"/>
                                        <p:tgtEl>
                                          <p:spTgt spid="81922">
                                            <p:txEl>
                                              <p:pRg st="6" end="6"/>
                                            </p:txEl>
                                          </p:spTgt>
                                        </p:tgtEl>
                                        <p:attrNameLst>
                                          <p:attrName>ppt_x</p:attrName>
                                        </p:attrNameLst>
                                      </p:cBhvr>
                                      <p:tavLst>
                                        <p:tav tm="0">
                                          <p:val>
                                            <p:strVal val="#ppt_x"/>
                                          </p:val>
                                        </p:tav>
                                        <p:tav tm="100000">
                                          <p:val>
                                            <p:strVal val="#ppt_x"/>
                                          </p:val>
                                        </p:tav>
                                      </p:tavLst>
                                    </p:anim>
                                    <p:anim calcmode="lin" valueType="num">
                                      <p:cBhvr>
                                        <p:cTn id="16" dur="1000" fill="hold"/>
                                        <p:tgtEl>
                                          <p:spTgt spid="8192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1922">
                                            <p:txEl>
                                              <p:pRg st="7" end="7"/>
                                            </p:txEl>
                                          </p:spTgt>
                                        </p:tgtEl>
                                        <p:attrNameLst>
                                          <p:attrName>style.visibility</p:attrName>
                                        </p:attrNameLst>
                                      </p:cBhvr>
                                      <p:to>
                                        <p:strVal val="visible"/>
                                      </p:to>
                                    </p:set>
                                    <p:animEffect transition="in" filter="fade">
                                      <p:cBhvr>
                                        <p:cTn id="21" dur="1000"/>
                                        <p:tgtEl>
                                          <p:spTgt spid="81922">
                                            <p:txEl>
                                              <p:pRg st="7" end="7"/>
                                            </p:txEl>
                                          </p:spTgt>
                                        </p:tgtEl>
                                      </p:cBhvr>
                                    </p:animEffect>
                                    <p:anim calcmode="lin" valueType="num">
                                      <p:cBhvr>
                                        <p:cTn id="22" dur="1000" fill="hold"/>
                                        <p:tgtEl>
                                          <p:spTgt spid="81922">
                                            <p:txEl>
                                              <p:pRg st="7" end="7"/>
                                            </p:txEl>
                                          </p:spTgt>
                                        </p:tgtEl>
                                        <p:attrNameLst>
                                          <p:attrName>ppt_x</p:attrName>
                                        </p:attrNameLst>
                                      </p:cBhvr>
                                      <p:tavLst>
                                        <p:tav tm="0">
                                          <p:val>
                                            <p:strVal val="#ppt_x"/>
                                          </p:val>
                                        </p:tav>
                                        <p:tav tm="100000">
                                          <p:val>
                                            <p:strVal val="#ppt_x"/>
                                          </p:val>
                                        </p:tav>
                                      </p:tavLst>
                                    </p:anim>
                                    <p:anim calcmode="lin" valueType="num">
                                      <p:cBhvr>
                                        <p:cTn id="23" dur="1000" fill="hold"/>
                                        <p:tgtEl>
                                          <p:spTgt spid="81922">
                                            <p:txEl>
                                              <p:pRg st="7" end="7"/>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81922">
                                            <p:txEl>
                                              <p:pRg st="8" end="8"/>
                                            </p:txEl>
                                          </p:spTgt>
                                        </p:tgtEl>
                                        <p:attrNameLst>
                                          <p:attrName>style.visibility</p:attrName>
                                        </p:attrNameLst>
                                      </p:cBhvr>
                                      <p:to>
                                        <p:strVal val="visible"/>
                                      </p:to>
                                    </p:set>
                                    <p:animEffect transition="in" filter="fade">
                                      <p:cBhvr>
                                        <p:cTn id="26" dur="1000"/>
                                        <p:tgtEl>
                                          <p:spTgt spid="81922">
                                            <p:txEl>
                                              <p:pRg st="8" end="8"/>
                                            </p:txEl>
                                          </p:spTgt>
                                        </p:tgtEl>
                                      </p:cBhvr>
                                    </p:animEffect>
                                    <p:anim calcmode="lin" valueType="num">
                                      <p:cBhvr>
                                        <p:cTn id="27" dur="1000" fill="hold"/>
                                        <p:tgtEl>
                                          <p:spTgt spid="81922">
                                            <p:txEl>
                                              <p:pRg st="8" end="8"/>
                                            </p:txEl>
                                          </p:spTgt>
                                        </p:tgtEl>
                                        <p:attrNameLst>
                                          <p:attrName>ppt_x</p:attrName>
                                        </p:attrNameLst>
                                      </p:cBhvr>
                                      <p:tavLst>
                                        <p:tav tm="0">
                                          <p:val>
                                            <p:strVal val="#ppt_x"/>
                                          </p:val>
                                        </p:tav>
                                        <p:tav tm="100000">
                                          <p:val>
                                            <p:strVal val="#ppt_x"/>
                                          </p:val>
                                        </p:tav>
                                      </p:tavLst>
                                    </p:anim>
                                    <p:anim calcmode="lin" valueType="num">
                                      <p:cBhvr>
                                        <p:cTn id="28" dur="1000" fill="hold"/>
                                        <p:tgtEl>
                                          <p:spTgt spid="81922">
                                            <p:txEl>
                                              <p:pRg st="8" end="8"/>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81922">
                                            <p:txEl>
                                              <p:pRg st="9" end="9"/>
                                            </p:txEl>
                                          </p:spTgt>
                                        </p:tgtEl>
                                        <p:attrNameLst>
                                          <p:attrName>style.visibility</p:attrName>
                                        </p:attrNameLst>
                                      </p:cBhvr>
                                      <p:to>
                                        <p:strVal val="visible"/>
                                      </p:to>
                                    </p:set>
                                    <p:animEffect transition="in" filter="fade">
                                      <p:cBhvr>
                                        <p:cTn id="31" dur="1000"/>
                                        <p:tgtEl>
                                          <p:spTgt spid="81922">
                                            <p:txEl>
                                              <p:pRg st="9" end="9"/>
                                            </p:txEl>
                                          </p:spTgt>
                                        </p:tgtEl>
                                      </p:cBhvr>
                                    </p:animEffect>
                                    <p:anim calcmode="lin" valueType="num">
                                      <p:cBhvr>
                                        <p:cTn id="32" dur="1000" fill="hold"/>
                                        <p:tgtEl>
                                          <p:spTgt spid="81922">
                                            <p:txEl>
                                              <p:pRg st="9" end="9"/>
                                            </p:txEl>
                                          </p:spTgt>
                                        </p:tgtEl>
                                        <p:attrNameLst>
                                          <p:attrName>ppt_x</p:attrName>
                                        </p:attrNameLst>
                                      </p:cBhvr>
                                      <p:tavLst>
                                        <p:tav tm="0">
                                          <p:val>
                                            <p:strVal val="#ppt_x"/>
                                          </p:val>
                                        </p:tav>
                                        <p:tav tm="100000">
                                          <p:val>
                                            <p:strVal val="#ppt_x"/>
                                          </p:val>
                                        </p:tav>
                                      </p:tavLst>
                                    </p:anim>
                                    <p:anim calcmode="lin" valueType="num">
                                      <p:cBhvr>
                                        <p:cTn id="33" dur="1000" fill="hold"/>
                                        <p:tgtEl>
                                          <p:spTgt spid="81922">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EFDE8"/>
        </a:solidFill>
        <a:effectLst/>
      </p:bgPr>
    </p:bg>
    <p:spTree>
      <p:nvGrpSpPr>
        <p:cNvPr id="1" name=""/>
        <p:cNvGrpSpPr/>
        <p:nvPr/>
      </p:nvGrpSpPr>
      <p:grpSpPr>
        <a:xfrm>
          <a:off x="0" y="0"/>
          <a:ext cx="0" cy="0"/>
          <a:chOff x="0" y="0"/>
          <a:chExt cx="0" cy="0"/>
        </a:xfrm>
      </p:grpSpPr>
      <p:sp>
        <p:nvSpPr>
          <p:cNvPr id="87042" name="Rectangle 2" descr="Papiro"/>
          <p:cNvSpPr>
            <a:spLocks noChangeArrowheads="1"/>
          </p:cNvSpPr>
          <p:nvPr/>
        </p:nvSpPr>
        <p:spPr bwMode="auto">
          <a:xfrm>
            <a:off x="227348" y="43458"/>
            <a:ext cx="11737304" cy="6771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n-US" altLang="it-IT" sz="1000" b="1" dirty="0">
              <a:solidFill>
                <a:schemeClr val="bg1"/>
              </a:solidFill>
              <a:latin typeface="Comic Sans MS" panose="030F0702030302020204" pitchFamily="66" charset="0"/>
            </a:endParaRPr>
          </a:p>
          <a:p>
            <a:pPr algn="ctr" eaLnBrk="1" hangingPunct="1">
              <a:lnSpc>
                <a:spcPct val="100000"/>
              </a:lnSpc>
              <a:spcBef>
                <a:spcPct val="0"/>
              </a:spcBef>
              <a:buFontTx/>
              <a:buNone/>
            </a:pPr>
            <a:r>
              <a:rPr lang="en-US" altLang="it-IT" sz="3200" b="1" dirty="0" err="1" smtClean="0">
                <a:latin typeface="Arial" panose="020B0604020202020204" pitchFamily="34" charset="0"/>
                <a:cs typeface="Arial" panose="020B0604020202020204" pitchFamily="34" charset="0"/>
              </a:rPr>
              <a:t>L’Apocalisse</a:t>
            </a:r>
            <a:r>
              <a:rPr lang="en-US" altLang="it-IT" sz="3200" b="1" dirty="0" smtClean="0">
                <a:latin typeface="Arial" panose="020B0604020202020204" pitchFamily="34" charset="0"/>
                <a:cs typeface="Arial" panose="020B0604020202020204" pitchFamily="34" charset="0"/>
              </a:rPr>
              <a:t>  </a:t>
            </a:r>
            <a:r>
              <a:rPr lang="en-US" altLang="it-IT" sz="3200" b="1" dirty="0">
                <a:latin typeface="Arial" panose="020B0604020202020204" pitchFamily="34" charset="0"/>
                <a:cs typeface="Arial" panose="020B0604020202020204" pitchFamily="34" charset="0"/>
              </a:rPr>
              <a:t>di Giovanni</a:t>
            </a:r>
          </a:p>
          <a:p>
            <a:pPr eaLnBrk="1" hangingPunct="1">
              <a:lnSpc>
                <a:spcPct val="100000"/>
              </a:lnSpc>
              <a:spcBef>
                <a:spcPct val="0"/>
              </a:spcBef>
              <a:buFontTx/>
              <a:buNone/>
            </a:pPr>
            <a:endParaRPr lang="en-US" altLang="it-IT" sz="3200" b="1" dirty="0">
              <a:latin typeface="Arial" panose="020B0604020202020204" pitchFamily="34" charset="0"/>
              <a:cs typeface="Arial" panose="020B0604020202020204" pitchFamily="34" charset="0"/>
            </a:endParaRPr>
          </a:p>
          <a:p>
            <a:pPr eaLnBrk="1" hangingPunct="1">
              <a:lnSpc>
                <a:spcPct val="150000"/>
              </a:lnSpc>
              <a:spcBef>
                <a:spcPct val="0"/>
              </a:spcBef>
              <a:buFontTx/>
              <a:buNone/>
            </a:pPr>
            <a:r>
              <a:rPr lang="it-IT" altLang="it-IT" sz="2400" dirty="0">
                <a:latin typeface="Arial" panose="020B0604020202020204" pitchFamily="34" charset="0"/>
                <a:cs typeface="Arial" panose="020B0604020202020204" pitchFamily="34" charset="0"/>
              </a:rPr>
              <a:t>L’</a:t>
            </a:r>
            <a:r>
              <a:rPr lang="it-IT" altLang="it-IT" sz="2400" b="1" i="1" dirty="0">
                <a:latin typeface="Arial" panose="020B0604020202020204" pitchFamily="34" charset="0"/>
                <a:cs typeface="Arial" panose="020B0604020202020204" pitchFamily="34" charset="0"/>
              </a:rPr>
              <a:t>Apocalisse</a:t>
            </a:r>
            <a:r>
              <a:rPr lang="it-IT" altLang="it-IT" sz="2400" dirty="0">
                <a:latin typeface="Arial" panose="020B0604020202020204" pitchFamily="34" charset="0"/>
                <a:cs typeface="Arial" panose="020B0604020202020204" pitchFamily="34" charset="0"/>
              </a:rPr>
              <a:t> è l’ultimo libro del Nuovo Testamento nella Bibbia cristiana; è indirizzato «alle sette Chiese che sono nell'Asia» (1,4) che erano allora travagliate dalle persecuzioni romane, da quelle ebraiche e dalle eresie. </a:t>
            </a:r>
          </a:p>
          <a:p>
            <a:pPr eaLnBrk="1" hangingPunct="1">
              <a:lnSpc>
                <a:spcPct val="150000"/>
              </a:lnSpc>
              <a:spcBef>
                <a:spcPct val="0"/>
              </a:spcBef>
              <a:buFontTx/>
              <a:buNone/>
            </a:pPr>
            <a:r>
              <a:rPr lang="it-IT" altLang="it-IT" sz="2400" dirty="0" smtClean="0">
                <a:latin typeface="Arial" panose="020B0604020202020204" pitchFamily="34" charset="0"/>
                <a:cs typeface="Arial" panose="020B0604020202020204" pitchFamily="34" charset="0"/>
              </a:rPr>
              <a:t>E</a:t>
            </a:r>
            <a:r>
              <a:rPr lang="it-IT" altLang="it-IT" sz="2400" dirty="0">
                <a:latin typeface="Arial" panose="020B0604020202020204" pitchFamily="34" charset="0"/>
                <a:cs typeface="Arial" panose="020B0604020202020204" pitchFamily="34" charset="0"/>
              </a:rPr>
              <a:t>’ l'unico libro del Nuovo Testamento di carattere profetico. </a:t>
            </a:r>
          </a:p>
          <a:p>
            <a:pPr eaLnBrk="1" hangingPunct="1">
              <a:lnSpc>
                <a:spcPct val="150000"/>
              </a:lnSpc>
              <a:spcBef>
                <a:spcPct val="0"/>
              </a:spcBef>
              <a:buFontTx/>
              <a:buNone/>
            </a:pPr>
            <a:r>
              <a:rPr lang="it-IT" altLang="it-IT" sz="2400" dirty="0">
                <a:latin typeface="Arial" panose="020B0604020202020204" pitchFamily="34" charset="0"/>
                <a:cs typeface="Arial" panose="020B0604020202020204" pitchFamily="34" charset="0"/>
              </a:rPr>
              <a:t>Nel prologo sono indicati il nome dell'autore (Giovanni) e il luogo della composizione (isola di </a:t>
            </a:r>
            <a:r>
              <a:rPr lang="it-IT" altLang="it-IT" sz="2400" dirty="0" err="1">
                <a:latin typeface="Arial" panose="020B0604020202020204" pitchFamily="34" charset="0"/>
                <a:cs typeface="Arial" panose="020B0604020202020204" pitchFamily="34" charset="0"/>
              </a:rPr>
              <a:t>Patmos</a:t>
            </a:r>
            <a:r>
              <a:rPr lang="it-IT" altLang="it-IT" sz="2400" dirty="0">
                <a:latin typeface="Arial" panose="020B0604020202020204" pitchFamily="34" charset="0"/>
                <a:cs typeface="Arial" panose="020B0604020202020204" pitchFamily="34" charset="0"/>
              </a:rPr>
              <a:t>). </a:t>
            </a:r>
          </a:p>
          <a:p>
            <a:pPr eaLnBrk="1" hangingPunct="1">
              <a:lnSpc>
                <a:spcPct val="150000"/>
              </a:lnSpc>
              <a:spcBef>
                <a:spcPct val="0"/>
              </a:spcBef>
              <a:buFontTx/>
              <a:buNone/>
            </a:pPr>
            <a:r>
              <a:rPr lang="it-IT" altLang="it-IT" sz="2400" dirty="0">
                <a:latin typeface="Arial" panose="020B0604020202020204" pitchFamily="34" charset="0"/>
                <a:cs typeface="Arial" panose="020B0604020202020204" pitchFamily="34" charset="0"/>
              </a:rPr>
              <a:t>La prima parte (cap. 1-3) è formata da sette lettere inviate alle sette Chiese, </a:t>
            </a:r>
            <a:endParaRPr lang="it-IT" altLang="it-IT" sz="2400" dirty="0" smtClean="0">
              <a:latin typeface="Arial" panose="020B0604020202020204" pitchFamily="34" charset="0"/>
              <a:cs typeface="Arial" panose="020B0604020202020204" pitchFamily="34" charset="0"/>
            </a:endParaRPr>
          </a:p>
          <a:p>
            <a:pPr eaLnBrk="1" hangingPunct="1">
              <a:lnSpc>
                <a:spcPct val="150000"/>
              </a:lnSpc>
              <a:spcBef>
                <a:spcPct val="0"/>
              </a:spcBef>
              <a:buFontTx/>
              <a:buNone/>
            </a:pPr>
            <a:r>
              <a:rPr lang="it-IT" altLang="it-IT" sz="2400" dirty="0" smtClean="0">
                <a:latin typeface="Arial" panose="020B0604020202020204" pitchFamily="34" charset="0"/>
                <a:cs typeface="Arial" panose="020B0604020202020204" pitchFamily="34" charset="0"/>
              </a:rPr>
              <a:t>la </a:t>
            </a:r>
            <a:r>
              <a:rPr lang="it-IT" altLang="it-IT" sz="2400" dirty="0">
                <a:latin typeface="Arial" panose="020B0604020202020204" pitchFamily="34" charset="0"/>
                <a:cs typeface="Arial" panose="020B0604020202020204" pitchFamily="34" charset="0"/>
              </a:rPr>
              <a:t>seconda (cap. 4-22) contiene sei visioni. </a:t>
            </a:r>
          </a:p>
          <a:p>
            <a:pPr eaLnBrk="1" hangingPunct="1">
              <a:lnSpc>
                <a:spcPct val="150000"/>
              </a:lnSpc>
              <a:spcBef>
                <a:spcPct val="0"/>
              </a:spcBef>
              <a:buFontTx/>
              <a:buNone/>
            </a:pPr>
            <a:r>
              <a:rPr lang="it-IT" altLang="it-IT" sz="2400" dirty="0">
                <a:latin typeface="Arial" panose="020B0604020202020204" pitchFamily="34" charset="0"/>
                <a:cs typeface="Arial" panose="020B0604020202020204" pitchFamily="34" charset="0"/>
              </a:rPr>
              <a:t>Si tratta delle misteriose rivelazioni scritte presumibilmente dall’apostolo ed evangelista Giovanni.</a:t>
            </a: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9090" name="Picture 3" descr="Introduzione 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850" y="1268413"/>
            <a:ext cx="8637588" cy="312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266" name="Picture 3" descr="Introduzione 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5" y="1052513"/>
            <a:ext cx="8637588" cy="404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Line 4"/>
          <p:cNvSpPr>
            <a:spLocks noChangeShapeType="1"/>
          </p:cNvSpPr>
          <p:nvPr/>
        </p:nvSpPr>
        <p:spPr bwMode="auto">
          <a:xfrm>
            <a:off x="5591175" y="1484313"/>
            <a:ext cx="649288"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4341" name="Line 5"/>
          <p:cNvSpPr>
            <a:spLocks noChangeShapeType="1"/>
          </p:cNvSpPr>
          <p:nvPr/>
        </p:nvSpPr>
        <p:spPr bwMode="auto">
          <a:xfrm>
            <a:off x="6456363" y="1484313"/>
            <a:ext cx="6477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4342" name="Line 6"/>
          <p:cNvSpPr>
            <a:spLocks noChangeShapeType="1"/>
          </p:cNvSpPr>
          <p:nvPr/>
        </p:nvSpPr>
        <p:spPr bwMode="auto">
          <a:xfrm>
            <a:off x="7391400" y="1484313"/>
            <a:ext cx="649288"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4343" name="Line 7"/>
          <p:cNvSpPr>
            <a:spLocks noChangeShapeType="1"/>
          </p:cNvSpPr>
          <p:nvPr/>
        </p:nvSpPr>
        <p:spPr bwMode="auto">
          <a:xfrm>
            <a:off x="6743700" y="1773238"/>
            <a:ext cx="6477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nodeType="clickEffect">
                                  <p:stCondLst>
                                    <p:cond delay="0"/>
                                  </p:stCondLst>
                                  <p:childTnLst>
                                    <p:set>
                                      <p:cBhvr>
                                        <p:cTn id="6" dur="1" fill="hold">
                                          <p:stCondLst>
                                            <p:cond delay="0"/>
                                          </p:stCondLst>
                                        </p:cTn>
                                        <p:tgtEl>
                                          <p:spTgt spid="14340"/>
                                        </p:tgtEl>
                                        <p:attrNameLst>
                                          <p:attrName>style.visibility</p:attrName>
                                        </p:attrNameLst>
                                      </p:cBhvr>
                                      <p:to>
                                        <p:strVal val="visible"/>
                                      </p:to>
                                    </p:set>
                                    <p:animScale>
                                      <p:cBhvr>
                                        <p:cTn id="7" dur="1000" decel="50000" fill="hold">
                                          <p:stCondLst>
                                            <p:cond delay="0"/>
                                          </p:stCondLst>
                                        </p:cTn>
                                        <p:tgtEl>
                                          <p:spTgt spid="1434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4340"/>
                                        </p:tgtEl>
                                        <p:attrNameLst>
                                          <p:attrName>ppt_x</p:attrName>
                                          <p:attrName>ppt_y</p:attrName>
                                        </p:attrNameLst>
                                      </p:cBhvr>
                                    </p:animMotion>
                                    <p:animEffect transition="in" filter="fade">
                                      <p:cBhvr>
                                        <p:cTn id="9" dur="1000"/>
                                        <p:tgtEl>
                                          <p:spTgt spid="1434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30" presetClass="entr" presetSubtype="0" fill="hold" nodeType="clickEffect">
                                  <p:stCondLst>
                                    <p:cond delay="0"/>
                                  </p:stCondLst>
                                  <p:childTnLst>
                                    <p:set>
                                      <p:cBhvr>
                                        <p:cTn id="13" dur="1" fill="hold">
                                          <p:stCondLst>
                                            <p:cond delay="0"/>
                                          </p:stCondLst>
                                        </p:cTn>
                                        <p:tgtEl>
                                          <p:spTgt spid="14341"/>
                                        </p:tgtEl>
                                        <p:attrNameLst>
                                          <p:attrName>style.visibility</p:attrName>
                                        </p:attrNameLst>
                                      </p:cBhvr>
                                      <p:to>
                                        <p:strVal val="visible"/>
                                      </p:to>
                                    </p:set>
                                    <p:animEffect transition="in" filter="fade">
                                      <p:cBhvr>
                                        <p:cTn id="14" dur="800" decel="100000"/>
                                        <p:tgtEl>
                                          <p:spTgt spid="14341"/>
                                        </p:tgtEl>
                                      </p:cBhvr>
                                    </p:animEffect>
                                    <p:anim calcmode="lin" valueType="num">
                                      <p:cBhvr>
                                        <p:cTn id="15" dur="800" decel="100000" fill="hold"/>
                                        <p:tgtEl>
                                          <p:spTgt spid="14341"/>
                                        </p:tgtEl>
                                        <p:attrNameLst>
                                          <p:attrName>style.rotation</p:attrName>
                                        </p:attrNameLst>
                                      </p:cBhvr>
                                      <p:tavLst>
                                        <p:tav tm="0">
                                          <p:val>
                                            <p:fltVal val="-90"/>
                                          </p:val>
                                        </p:tav>
                                        <p:tav tm="100000">
                                          <p:val>
                                            <p:fltVal val="0"/>
                                          </p:val>
                                        </p:tav>
                                      </p:tavLst>
                                    </p:anim>
                                    <p:anim calcmode="lin" valueType="num">
                                      <p:cBhvr>
                                        <p:cTn id="16" dur="800" decel="100000" fill="hold"/>
                                        <p:tgtEl>
                                          <p:spTgt spid="14341"/>
                                        </p:tgtEl>
                                        <p:attrNameLst>
                                          <p:attrName>ppt_x</p:attrName>
                                        </p:attrNameLst>
                                      </p:cBhvr>
                                      <p:tavLst>
                                        <p:tav tm="0">
                                          <p:val>
                                            <p:strVal val="#ppt_x+0.4"/>
                                          </p:val>
                                        </p:tav>
                                        <p:tav tm="100000">
                                          <p:val>
                                            <p:strVal val="#ppt_x-0.05"/>
                                          </p:val>
                                        </p:tav>
                                      </p:tavLst>
                                    </p:anim>
                                    <p:anim calcmode="lin" valueType="num">
                                      <p:cBhvr>
                                        <p:cTn id="17" dur="800" decel="100000" fill="hold"/>
                                        <p:tgtEl>
                                          <p:spTgt spid="14341"/>
                                        </p:tgtEl>
                                        <p:attrNameLst>
                                          <p:attrName>ppt_y</p:attrName>
                                        </p:attrNameLst>
                                      </p:cBhvr>
                                      <p:tavLst>
                                        <p:tav tm="0">
                                          <p:val>
                                            <p:strVal val="#ppt_y-0.4"/>
                                          </p:val>
                                        </p:tav>
                                        <p:tav tm="100000">
                                          <p:val>
                                            <p:strVal val="#ppt_y+0.1"/>
                                          </p:val>
                                        </p:tav>
                                      </p:tavLst>
                                    </p:anim>
                                    <p:anim calcmode="lin" valueType="num">
                                      <p:cBhvr>
                                        <p:cTn id="18" dur="200" accel="100000" fill="hold">
                                          <p:stCondLst>
                                            <p:cond delay="800"/>
                                          </p:stCondLst>
                                        </p:cTn>
                                        <p:tgtEl>
                                          <p:spTgt spid="14341"/>
                                        </p:tgtEl>
                                        <p:attrNameLst>
                                          <p:attrName>ppt_x</p:attrName>
                                        </p:attrNameLst>
                                      </p:cBhvr>
                                      <p:tavLst>
                                        <p:tav tm="0">
                                          <p:val>
                                            <p:strVal val="#ppt_x-0.05"/>
                                          </p:val>
                                        </p:tav>
                                        <p:tav tm="100000">
                                          <p:val>
                                            <p:strVal val="#ppt_x"/>
                                          </p:val>
                                        </p:tav>
                                      </p:tavLst>
                                    </p:anim>
                                    <p:anim calcmode="lin" valueType="num">
                                      <p:cBhvr>
                                        <p:cTn id="19" dur="200" accel="100000" fill="hold">
                                          <p:stCondLst>
                                            <p:cond delay="800"/>
                                          </p:stCondLst>
                                        </p:cTn>
                                        <p:tgtEl>
                                          <p:spTgt spid="14341"/>
                                        </p:tgtEl>
                                        <p:attrNameLst>
                                          <p:attrName>ppt_y</p:attrName>
                                        </p:attrNameLst>
                                      </p:cBhvr>
                                      <p:tavLst>
                                        <p:tav tm="0">
                                          <p:val>
                                            <p:strVal val="#ppt_y+0.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2" presetClass="entr" presetSubtype="0" fill="hold" nodeType="clickEffect">
                                  <p:stCondLst>
                                    <p:cond delay="0"/>
                                  </p:stCondLst>
                                  <p:childTnLst>
                                    <p:set>
                                      <p:cBhvr>
                                        <p:cTn id="23" dur="1" fill="hold">
                                          <p:stCondLst>
                                            <p:cond delay="0"/>
                                          </p:stCondLst>
                                        </p:cTn>
                                        <p:tgtEl>
                                          <p:spTgt spid="14342"/>
                                        </p:tgtEl>
                                        <p:attrNameLst>
                                          <p:attrName>style.visibility</p:attrName>
                                        </p:attrNameLst>
                                      </p:cBhvr>
                                      <p:to>
                                        <p:strVal val="visible"/>
                                      </p:to>
                                    </p:set>
                                    <p:animScale>
                                      <p:cBhvr>
                                        <p:cTn id="24" dur="1000" decel="50000" fill="hold">
                                          <p:stCondLst>
                                            <p:cond delay="0"/>
                                          </p:stCondLst>
                                        </p:cTn>
                                        <p:tgtEl>
                                          <p:spTgt spid="1434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5" dur="1000" decel="50000" fill="hold">
                                          <p:stCondLst>
                                            <p:cond delay="0"/>
                                          </p:stCondLst>
                                        </p:cTn>
                                        <p:tgtEl>
                                          <p:spTgt spid="14342"/>
                                        </p:tgtEl>
                                        <p:attrNameLst>
                                          <p:attrName>ppt_x</p:attrName>
                                          <p:attrName>ppt_y</p:attrName>
                                        </p:attrNameLst>
                                      </p:cBhvr>
                                    </p:animMotion>
                                    <p:animEffect transition="in" filter="fade">
                                      <p:cBhvr>
                                        <p:cTn id="26" dur="1000"/>
                                        <p:tgtEl>
                                          <p:spTgt spid="1434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2" presetClass="entr" presetSubtype="0" fill="hold" nodeType="clickEffect">
                                  <p:stCondLst>
                                    <p:cond delay="0"/>
                                  </p:stCondLst>
                                  <p:childTnLst>
                                    <p:set>
                                      <p:cBhvr>
                                        <p:cTn id="30" dur="1" fill="hold">
                                          <p:stCondLst>
                                            <p:cond delay="0"/>
                                          </p:stCondLst>
                                        </p:cTn>
                                        <p:tgtEl>
                                          <p:spTgt spid="14343"/>
                                        </p:tgtEl>
                                        <p:attrNameLst>
                                          <p:attrName>style.visibility</p:attrName>
                                        </p:attrNameLst>
                                      </p:cBhvr>
                                      <p:to>
                                        <p:strVal val="visible"/>
                                      </p:to>
                                    </p:set>
                                    <p:animScale>
                                      <p:cBhvr>
                                        <p:cTn id="31" dur="1000" decel="50000" fill="hold">
                                          <p:stCondLst>
                                            <p:cond delay="0"/>
                                          </p:stCondLst>
                                        </p:cTn>
                                        <p:tgtEl>
                                          <p:spTgt spid="1434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1000" decel="50000" fill="hold">
                                          <p:stCondLst>
                                            <p:cond delay="0"/>
                                          </p:stCondLst>
                                        </p:cTn>
                                        <p:tgtEl>
                                          <p:spTgt spid="14343"/>
                                        </p:tgtEl>
                                        <p:attrNameLst>
                                          <p:attrName>ppt_x</p:attrName>
                                          <p:attrName>ppt_y</p:attrName>
                                        </p:attrNameLst>
                                      </p:cBhvr>
                                    </p:animMotion>
                                    <p:animEffect transition="in" filter="fade">
                                      <p:cBhvr>
                                        <p:cTn id="33" dur="1000"/>
                                        <p:tgtEl>
                                          <p:spTgt spid="14343"/>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5" presetClass="exit" presetSubtype="0" fill="hold" nodeType="clickEffect">
                                  <p:stCondLst>
                                    <p:cond delay="0"/>
                                  </p:stCondLst>
                                  <p:childTnLst>
                                    <p:animEffect transition="out" filter="fade">
                                      <p:cBhvr>
                                        <p:cTn id="37" dur="1000" accel="50000">
                                          <p:stCondLst>
                                            <p:cond delay="0"/>
                                          </p:stCondLst>
                                        </p:cTn>
                                        <p:tgtEl>
                                          <p:spTgt spid="14340"/>
                                        </p:tgtEl>
                                      </p:cBhvr>
                                    </p:animEffect>
                                    <p:anim calcmode="lin" valueType="num">
                                      <p:cBhvr>
                                        <p:cTn id="38" dur="500" accel="50000">
                                          <p:stCondLst>
                                            <p:cond delay="0"/>
                                          </p:stCondLst>
                                        </p:cTn>
                                        <p:tgtEl>
                                          <p:spTgt spid="14340"/>
                                        </p:tgtEl>
                                        <p:attrNameLst>
                                          <p:attrName>ppt_y</p:attrName>
                                        </p:attrNameLst>
                                      </p:cBhvr>
                                      <p:tavLst>
                                        <p:tav tm="0">
                                          <p:val>
                                            <p:strVal val="ppt_y"/>
                                          </p:val>
                                        </p:tav>
                                        <p:tav tm="100000">
                                          <p:val>
                                            <p:strVal val="ppt_y+.1"/>
                                          </p:val>
                                        </p:tav>
                                      </p:tavLst>
                                    </p:anim>
                                    <p:anim calcmode="lin" valueType="num">
                                      <p:cBhvr>
                                        <p:cTn id="39" dur="500" decel="50000">
                                          <p:stCondLst>
                                            <p:cond delay="500"/>
                                          </p:stCondLst>
                                        </p:cTn>
                                        <p:tgtEl>
                                          <p:spTgt spid="14340"/>
                                        </p:tgtEl>
                                        <p:attrNameLst>
                                          <p:attrName>ppt_y</p:attrName>
                                        </p:attrNameLst>
                                      </p:cBhvr>
                                      <p:tavLst>
                                        <p:tav tm="0">
                                          <p:val>
                                            <p:strVal val="ppt_y"/>
                                          </p:val>
                                        </p:tav>
                                        <p:tav tm="100000">
                                          <p:val>
                                            <p:strVal val="ppt_y-.1"/>
                                          </p:val>
                                        </p:tav>
                                      </p:tavLst>
                                    </p:anim>
                                    <p:anim calcmode="lin" valueType="num">
                                      <p:cBhvr>
                                        <p:cTn id="40" dur="500" accel="50000">
                                          <p:stCondLst>
                                            <p:cond delay="500"/>
                                          </p:stCondLst>
                                        </p:cTn>
                                        <p:tgtEl>
                                          <p:spTgt spid="14340"/>
                                        </p:tgtEl>
                                        <p:attrNameLst>
                                          <p:attrName>ppt_x</p:attrName>
                                        </p:attrNameLst>
                                      </p:cBhvr>
                                      <p:tavLst>
                                        <p:tav tm="0">
                                          <p:val>
                                            <p:strVal val="ppt_x"/>
                                          </p:val>
                                        </p:tav>
                                        <p:tav tm="100000">
                                          <p:val>
                                            <p:strVal val="ppt_x+.4"/>
                                          </p:val>
                                        </p:tav>
                                      </p:tavLst>
                                    </p:anim>
                                    <p:anim calcmode="lin" valueType="num">
                                      <p:cBhvr>
                                        <p:cTn id="41" dur="1000"/>
                                        <p:tgtEl>
                                          <p:spTgt spid="14340"/>
                                        </p:tgtEl>
                                        <p:attrNameLst>
                                          <p:attrName>ppt_h</p:attrName>
                                        </p:attrNameLst>
                                      </p:cBhvr>
                                      <p:tavLst>
                                        <p:tav tm="0">
                                          <p:val>
                                            <p:strVal val="ppt_h"/>
                                          </p:val>
                                        </p:tav>
                                        <p:tav tm="100000">
                                          <p:val>
                                            <p:strVal val="ppt_h"/>
                                          </p:val>
                                        </p:tav>
                                      </p:tavLst>
                                    </p:anim>
                                    <p:anim calcmode="lin" valueType="num">
                                      <p:cBhvr>
                                        <p:cTn id="42" dur="500" accel="50000">
                                          <p:stCondLst>
                                            <p:cond delay="0"/>
                                          </p:stCondLst>
                                        </p:cTn>
                                        <p:tgtEl>
                                          <p:spTgt spid="14340"/>
                                        </p:tgtEl>
                                        <p:attrNameLst>
                                          <p:attrName>ppt_w</p:attrName>
                                        </p:attrNameLst>
                                      </p:cBhvr>
                                      <p:tavLst>
                                        <p:tav tm="0">
                                          <p:val>
                                            <p:strVal val="ppt_w"/>
                                          </p:val>
                                        </p:tav>
                                        <p:tav tm="100000">
                                          <p:val>
                                            <p:strVal val="ppt_w*.05"/>
                                          </p:val>
                                        </p:tav>
                                      </p:tavLst>
                                    </p:anim>
                                    <p:anim calcmode="lin" valueType="num">
                                      <p:cBhvr>
                                        <p:cTn id="43" dur="500" decel="50000">
                                          <p:stCondLst>
                                            <p:cond delay="500"/>
                                          </p:stCondLst>
                                        </p:cTn>
                                        <p:tgtEl>
                                          <p:spTgt spid="14340"/>
                                        </p:tgtEl>
                                        <p:attrNameLst>
                                          <p:attrName>ppt_w</p:attrName>
                                        </p:attrNameLst>
                                      </p:cBhvr>
                                      <p:tavLst>
                                        <p:tav tm="0">
                                          <p:val>
                                            <p:strVal val="ppt_w"/>
                                          </p:val>
                                        </p:tav>
                                        <p:tav tm="100000">
                                          <p:val>
                                            <p:strVal val="ppt_w/.05"/>
                                          </p:val>
                                        </p:tav>
                                      </p:tavLst>
                                    </p:anim>
                                    <p:anim calcmode="lin" valueType="num">
                                      <p:cBhvr>
                                        <p:cTn id="44" dur="500" accel="50000">
                                          <p:stCondLst>
                                            <p:cond delay="500"/>
                                          </p:stCondLst>
                                        </p:cTn>
                                        <p:tgtEl>
                                          <p:spTgt spid="14340"/>
                                        </p:tgtEl>
                                        <p:attrNameLst>
                                          <p:attrName>style.rotation</p:attrName>
                                        </p:attrNameLst>
                                      </p:cBhvr>
                                      <p:tavLst>
                                        <p:tav tm="0">
                                          <p:val>
                                            <p:fltVal val="0"/>
                                          </p:val>
                                        </p:tav>
                                        <p:tav tm="100000">
                                          <p:val>
                                            <p:fltVal val="-90"/>
                                          </p:val>
                                        </p:tav>
                                      </p:tavLst>
                                    </p:anim>
                                    <p:set>
                                      <p:cBhvr>
                                        <p:cTn id="45" dur="1" fill="hold">
                                          <p:stCondLst>
                                            <p:cond delay="999"/>
                                          </p:stCondLst>
                                        </p:cTn>
                                        <p:tgtEl>
                                          <p:spTgt spid="14340"/>
                                        </p:tgtEl>
                                        <p:attrNameLst>
                                          <p:attrName>style.visibility</p:attrName>
                                        </p:attrNameLst>
                                      </p:cBhvr>
                                      <p:to>
                                        <p:strVal val="hidden"/>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58" presetClass="exit" presetSubtype="0" decel="100000" fill="hold" nodeType="clickEffect">
                                  <p:stCondLst>
                                    <p:cond delay="0"/>
                                  </p:stCondLst>
                                  <p:childTnLst>
                                    <p:anim calcmode="lin" valueType="num">
                                      <p:cBhvr>
                                        <p:cTn id="49" dur="500"/>
                                        <p:tgtEl>
                                          <p:spTgt spid="14341"/>
                                        </p:tgtEl>
                                        <p:attrNameLst>
                                          <p:attrName>ppt_w</p:attrName>
                                        </p:attrNameLst>
                                      </p:cBhvr>
                                      <p:tavLst>
                                        <p:tav tm="0">
                                          <p:val>
                                            <p:strVal val="ppt_w"/>
                                          </p:val>
                                        </p:tav>
                                        <p:tav tm="100000">
                                          <p:val>
                                            <p:strVal val="ppt_w*2.5"/>
                                          </p:val>
                                        </p:tav>
                                      </p:tavLst>
                                    </p:anim>
                                    <p:anim calcmode="lin" valueType="num">
                                      <p:cBhvr>
                                        <p:cTn id="50" dur="500"/>
                                        <p:tgtEl>
                                          <p:spTgt spid="14341"/>
                                        </p:tgtEl>
                                        <p:attrNameLst>
                                          <p:attrName>ppt_h</p:attrName>
                                        </p:attrNameLst>
                                      </p:cBhvr>
                                      <p:tavLst>
                                        <p:tav tm="0">
                                          <p:val>
                                            <p:strVal val="ppt_h"/>
                                          </p:val>
                                        </p:tav>
                                        <p:tav tm="100000">
                                          <p:val>
                                            <p:strVal val="ppt_h*0.01"/>
                                          </p:val>
                                        </p:tav>
                                      </p:tavLst>
                                    </p:anim>
                                    <p:anim calcmode="lin" valueType="num">
                                      <p:cBhvr>
                                        <p:cTn id="51" dur="500"/>
                                        <p:tgtEl>
                                          <p:spTgt spid="14341"/>
                                        </p:tgtEl>
                                        <p:attrNameLst>
                                          <p:attrName>ppt_x</p:attrName>
                                        </p:attrNameLst>
                                      </p:cBhvr>
                                      <p:tavLst>
                                        <p:tav tm="0">
                                          <p:val>
                                            <p:strVal val="ppt_x"/>
                                          </p:val>
                                        </p:tav>
                                        <p:tav tm="100000">
                                          <p:val>
                                            <p:strVal val="ppt_x"/>
                                          </p:val>
                                        </p:tav>
                                      </p:tavLst>
                                    </p:anim>
                                    <p:anim calcmode="lin" valueType="num">
                                      <p:cBhvr>
                                        <p:cTn id="52" dur="500"/>
                                        <p:tgtEl>
                                          <p:spTgt spid="14341"/>
                                        </p:tgtEl>
                                        <p:attrNameLst>
                                          <p:attrName>ppt_y</p:attrName>
                                        </p:attrNameLst>
                                      </p:cBhvr>
                                      <p:tavLst>
                                        <p:tav tm="0">
                                          <p:val>
                                            <p:strVal val="ppt_y"/>
                                          </p:val>
                                        </p:tav>
                                        <p:tav tm="100000">
                                          <p:val>
                                            <p:strVal val="ppt_h+1"/>
                                          </p:val>
                                        </p:tav>
                                      </p:tavLst>
                                    </p:anim>
                                    <p:animEffect transition="out" filter="fade">
                                      <p:cBhvr>
                                        <p:cTn id="53" dur="500"/>
                                        <p:tgtEl>
                                          <p:spTgt spid="14341"/>
                                        </p:tgtEl>
                                      </p:cBhvr>
                                    </p:animEffect>
                                    <p:set>
                                      <p:cBhvr>
                                        <p:cTn id="54" dur="1" fill="hold">
                                          <p:stCondLst>
                                            <p:cond delay="499"/>
                                          </p:stCondLst>
                                        </p:cTn>
                                        <p:tgtEl>
                                          <p:spTgt spid="14341"/>
                                        </p:tgtEl>
                                        <p:attrNameLst>
                                          <p:attrName>style.visibility</p:attrName>
                                        </p:attrNameLst>
                                      </p:cBhvr>
                                      <p:to>
                                        <p:strVal val="hidden"/>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35" presetClass="exit" presetSubtype="0" fill="hold" nodeType="clickEffect">
                                  <p:stCondLst>
                                    <p:cond delay="0"/>
                                  </p:stCondLst>
                                  <p:childTnLst>
                                    <p:animEffect transition="out" filter="fade">
                                      <p:cBhvr>
                                        <p:cTn id="58" dur="2000"/>
                                        <p:tgtEl>
                                          <p:spTgt spid="14342"/>
                                        </p:tgtEl>
                                      </p:cBhvr>
                                    </p:animEffect>
                                    <p:anim calcmode="lin" valueType="num">
                                      <p:cBhvr>
                                        <p:cTn id="59" dur="2000"/>
                                        <p:tgtEl>
                                          <p:spTgt spid="14342"/>
                                        </p:tgtEl>
                                        <p:attrNameLst>
                                          <p:attrName>style.rotation</p:attrName>
                                        </p:attrNameLst>
                                      </p:cBhvr>
                                      <p:tavLst>
                                        <p:tav tm="0">
                                          <p:val>
                                            <p:fltVal val="0"/>
                                          </p:val>
                                        </p:tav>
                                        <p:tav tm="100000">
                                          <p:val>
                                            <p:fltVal val="720"/>
                                          </p:val>
                                        </p:tav>
                                      </p:tavLst>
                                    </p:anim>
                                    <p:anim calcmode="lin" valueType="num">
                                      <p:cBhvr>
                                        <p:cTn id="60" dur="2000"/>
                                        <p:tgtEl>
                                          <p:spTgt spid="14342"/>
                                        </p:tgtEl>
                                        <p:attrNameLst>
                                          <p:attrName>ppt_h</p:attrName>
                                        </p:attrNameLst>
                                      </p:cBhvr>
                                      <p:tavLst>
                                        <p:tav tm="0">
                                          <p:val>
                                            <p:strVal val="ppt_h"/>
                                          </p:val>
                                        </p:tav>
                                        <p:tav tm="100000">
                                          <p:val>
                                            <p:fltVal val="0"/>
                                          </p:val>
                                        </p:tav>
                                      </p:tavLst>
                                    </p:anim>
                                    <p:anim calcmode="lin" valueType="num">
                                      <p:cBhvr>
                                        <p:cTn id="61" dur="2000"/>
                                        <p:tgtEl>
                                          <p:spTgt spid="14342"/>
                                        </p:tgtEl>
                                        <p:attrNameLst>
                                          <p:attrName>ppt_w</p:attrName>
                                        </p:attrNameLst>
                                      </p:cBhvr>
                                      <p:tavLst>
                                        <p:tav tm="0">
                                          <p:val>
                                            <p:strVal val="ppt_w"/>
                                          </p:val>
                                        </p:tav>
                                        <p:tav tm="100000">
                                          <p:val>
                                            <p:fltVal val="0"/>
                                          </p:val>
                                        </p:tav>
                                      </p:tavLst>
                                    </p:anim>
                                    <p:set>
                                      <p:cBhvr>
                                        <p:cTn id="62" dur="1" fill="hold">
                                          <p:stCondLst>
                                            <p:cond delay="1999"/>
                                          </p:stCondLst>
                                        </p:cTn>
                                        <p:tgtEl>
                                          <p:spTgt spid="14342"/>
                                        </p:tgtEl>
                                        <p:attrNameLst>
                                          <p:attrName>style.visibility</p:attrName>
                                        </p:attrNameLst>
                                      </p:cBhvr>
                                      <p:to>
                                        <p:strVal val="hidden"/>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0" presetClass="path" presetSubtype="0" accel="50000" decel="50000" fill="hold" nodeType="clickEffect">
                                  <p:stCondLst>
                                    <p:cond delay="0"/>
                                  </p:stCondLst>
                                  <p:childTnLst>
                                    <p:animMotion origin="layout" path="M 0.03177 0.00185 C 0.03872 -0.00024 0.04549 -0.00278 0.05243 -0.00463 C 0.07049 -0.00393 0.08819 -0.0037 0.10642 -0.00255 C 0.11597 -0.00185 0.12726 0.00277 0.13663 0.00393 C 0.15069 0.00855 0.1651 0.01156 0.17951 0.01433 C 0.20434 0.01364 0.22917 0.01387 0.25399 0.01225 C 0.26042 0.01179 0.26701 0.01086 0.27309 0.00809 C 0.27622 0.0067 0.28264 0.00393 0.28264 0.00393 C 0.29063 -0.0037 0.2842 0.00115 0.29688 -0.00255 C 0.29861 -0.00301 0.30295 -0.00625 0.30174 -0.00463 C 0.29514 0.00416 0.27188 0.00994 0.26354 0.01225 C 0.23385 0.01086 0.20434 0.00971 0.17465 0.00809 C 0.1533 0.00693 0.15955 0.00971 0.14774 0.00185 C 0.06354 0.003 -0.01406 0.00693 -0.09687 0.01017 C -0.11406 0.01757 -0.13281 0.01618 -0.15069 0.02081 C -0.16059 0.02335 -0.16962 0.02959 -0.17934 0.03352 C -0.19358 0.04601 -0.22639 0.03838 -0.23958 0.03768 C -0.24861 0.03607 -0.25781 0.03653 -0.26649 0.03352 C -0.27708 0.02982 -0.28333 0.02358 -0.29358 0.02081 C -0.31128 0.00254 -0.33854 0.00531 -0.36024 0.00185 C -0.37708 -0.00602 -0.36806 -0.0037 -0.39514 -0.00047 C -0.41163 0.00138 -0.43437 0.00508 -0.44913 0.01664 C -0.4592 0.0245 -0.47101 0.04069 -0.48247 0.04624 C -0.49826 0.04346 -0.49115 0.04578 -0.50469 0.03976 C -0.50625 0.03907 -0.50937 0.03768 -0.50937 0.03768 C -0.50937 0.03768 -0.50625 0.03907 -0.50469 0.03976 C -0.49826 0.04254 -0.50087 0.04161 -0.49358 0.04393 C -0.4599 0.06682 -0.40382 0.04832 -0.36493 0.04624 C -0.35642 0.04508 -0.34549 0.04185 -0.33646 0.04185 " pathEditMode="relative" ptsTypes="ffffffffffffffffffffffffffffA">
                                      <p:cBhvr>
                                        <p:cTn id="66" dur="2000" fill="hold"/>
                                        <p:tgtEl>
                                          <p:spTgt spid="14343"/>
                                        </p:tgtEl>
                                        <p:attrNameLst>
                                          <p:attrName>ppt_x</p:attrName>
                                          <p:attrName>ppt_y</p:attrName>
                                        </p:attrNameLst>
                                      </p:cBhvr>
                                    </p:animMotion>
                                  </p:childTnLst>
                                </p:cTn>
                              </p:par>
                            </p:childTnLst>
                          </p:cTn>
                        </p:par>
                      </p:childTnLst>
                    </p:cTn>
                  </p:par>
                  <p:par>
                    <p:cTn id="67" fill="hold" nodeType="clickPar">
                      <p:stCondLst>
                        <p:cond delay="indefinite"/>
                      </p:stCondLst>
                      <p:childTnLst>
                        <p:par>
                          <p:cTn id="68" fill="hold" nodeType="withGroup">
                            <p:stCondLst>
                              <p:cond delay="0"/>
                            </p:stCondLst>
                            <p:childTnLst>
                              <p:par>
                                <p:cTn id="69" presetID="49" presetClass="exit" presetSubtype="0" accel="100000" fill="hold" nodeType="clickEffect">
                                  <p:stCondLst>
                                    <p:cond delay="0"/>
                                  </p:stCondLst>
                                  <p:childTnLst>
                                    <p:anim calcmode="lin" valueType="num">
                                      <p:cBhvr>
                                        <p:cTn id="70" dur="500"/>
                                        <p:tgtEl>
                                          <p:spTgt spid="14343"/>
                                        </p:tgtEl>
                                        <p:attrNameLst>
                                          <p:attrName>ppt_w</p:attrName>
                                        </p:attrNameLst>
                                      </p:cBhvr>
                                      <p:tavLst>
                                        <p:tav tm="0">
                                          <p:val>
                                            <p:strVal val="ppt_w"/>
                                          </p:val>
                                        </p:tav>
                                        <p:tav tm="100000">
                                          <p:val>
                                            <p:fltVal val="0"/>
                                          </p:val>
                                        </p:tav>
                                      </p:tavLst>
                                    </p:anim>
                                    <p:anim calcmode="lin" valueType="num">
                                      <p:cBhvr>
                                        <p:cTn id="71" dur="500"/>
                                        <p:tgtEl>
                                          <p:spTgt spid="14343"/>
                                        </p:tgtEl>
                                        <p:attrNameLst>
                                          <p:attrName>ppt_h</p:attrName>
                                        </p:attrNameLst>
                                      </p:cBhvr>
                                      <p:tavLst>
                                        <p:tav tm="0">
                                          <p:val>
                                            <p:strVal val="ppt_h"/>
                                          </p:val>
                                        </p:tav>
                                        <p:tav tm="100000">
                                          <p:val>
                                            <p:fltVal val="0"/>
                                          </p:val>
                                        </p:tav>
                                      </p:tavLst>
                                    </p:anim>
                                    <p:anim calcmode="lin" valueType="num">
                                      <p:cBhvr>
                                        <p:cTn id="72" dur="500"/>
                                        <p:tgtEl>
                                          <p:spTgt spid="14343"/>
                                        </p:tgtEl>
                                        <p:attrNameLst>
                                          <p:attrName>style.rotation</p:attrName>
                                        </p:attrNameLst>
                                      </p:cBhvr>
                                      <p:tavLst>
                                        <p:tav tm="0">
                                          <p:val>
                                            <p:fltVal val="0"/>
                                          </p:val>
                                        </p:tav>
                                        <p:tav tm="100000">
                                          <p:val>
                                            <p:fltVal val="360"/>
                                          </p:val>
                                        </p:tav>
                                      </p:tavLst>
                                    </p:anim>
                                    <p:animEffect transition="out" filter="fade">
                                      <p:cBhvr>
                                        <p:cTn id="73" dur="500"/>
                                        <p:tgtEl>
                                          <p:spTgt spid="14343"/>
                                        </p:tgtEl>
                                      </p:cBhvr>
                                    </p:animEffect>
                                    <p:set>
                                      <p:cBhvr>
                                        <p:cTn id="74" dur="1" fill="hold">
                                          <p:stCondLst>
                                            <p:cond delay="499"/>
                                          </p:stCondLst>
                                        </p:cTn>
                                        <p:tgtEl>
                                          <p:spTgt spid="143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0114" name="Picture 3" descr="SCANNER BIBBIA LDC APOCALISSE 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9363" y="85725"/>
            <a:ext cx="7153275" cy="668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8" name="Rectangle 4"/>
          <p:cNvSpPr>
            <a:spLocks noChangeArrowheads="1"/>
          </p:cNvSpPr>
          <p:nvPr/>
        </p:nvSpPr>
        <p:spPr bwMode="auto">
          <a:xfrm>
            <a:off x="2640013" y="2276475"/>
            <a:ext cx="3457575" cy="230505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it-IT" altLang="it-IT" sz="1800">
              <a:latin typeface="Arial" panose="020B0604020202020204" pitchFamily="34" charset="0"/>
            </a:endParaRPr>
          </a:p>
        </p:txBody>
      </p:sp>
      <p:sp>
        <p:nvSpPr>
          <p:cNvPr id="98309" name="Rectangle 5"/>
          <p:cNvSpPr>
            <a:spLocks noChangeArrowheads="1"/>
          </p:cNvSpPr>
          <p:nvPr/>
        </p:nvSpPr>
        <p:spPr bwMode="auto">
          <a:xfrm>
            <a:off x="2566988" y="4941888"/>
            <a:ext cx="3455987" cy="1655762"/>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it-IT" altLang="it-IT" sz="1800">
              <a:latin typeface="Arial" panose="020B0604020202020204" pitchFamily="34" charset="0"/>
            </a:endParaRPr>
          </a:p>
        </p:txBody>
      </p:sp>
      <p:sp>
        <p:nvSpPr>
          <p:cNvPr id="98310" name="Rectangle 6"/>
          <p:cNvSpPr>
            <a:spLocks noChangeArrowheads="1"/>
          </p:cNvSpPr>
          <p:nvPr/>
        </p:nvSpPr>
        <p:spPr bwMode="auto">
          <a:xfrm>
            <a:off x="6096000" y="3213100"/>
            <a:ext cx="3384550" cy="720725"/>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it-IT" altLang="it-IT" sz="1800">
              <a:latin typeface="Arial" panose="020B0604020202020204" pitchFamily="34" charset="0"/>
            </a:endParaRPr>
          </a:p>
        </p:txBody>
      </p:sp>
      <p:sp>
        <p:nvSpPr>
          <p:cNvPr id="98311" name="Rectangle 7"/>
          <p:cNvSpPr>
            <a:spLocks noChangeArrowheads="1"/>
          </p:cNvSpPr>
          <p:nvPr/>
        </p:nvSpPr>
        <p:spPr bwMode="auto">
          <a:xfrm>
            <a:off x="6096000" y="4194175"/>
            <a:ext cx="3384550" cy="2403475"/>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it-IT" altLang="it-IT" sz="1800">
              <a:latin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98308"/>
                                        </p:tgtEl>
                                        <p:attrNameLst>
                                          <p:attrName>style.visibility</p:attrName>
                                        </p:attrNameLst>
                                      </p:cBhvr>
                                      <p:to>
                                        <p:strVal val="visible"/>
                                      </p:to>
                                    </p:set>
                                    <p:animEffect transition="in" filter="wedge">
                                      <p:cBhvr>
                                        <p:cTn id="7" dur="2000"/>
                                        <p:tgtEl>
                                          <p:spTgt spid="983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xit" presetSubtype="0" fill="hold" grpId="1" nodeType="clickEffect">
                                  <p:stCondLst>
                                    <p:cond delay="0"/>
                                  </p:stCondLst>
                                  <p:childTnLst>
                                    <p:animEffect transition="out" filter="wedge">
                                      <p:cBhvr>
                                        <p:cTn id="11" dur="2000"/>
                                        <p:tgtEl>
                                          <p:spTgt spid="98308"/>
                                        </p:tgtEl>
                                      </p:cBhvr>
                                    </p:animEffect>
                                    <p:set>
                                      <p:cBhvr>
                                        <p:cTn id="12" dur="1" fill="hold">
                                          <p:stCondLst>
                                            <p:cond delay="1999"/>
                                          </p:stCondLst>
                                        </p:cTn>
                                        <p:tgtEl>
                                          <p:spTgt spid="98308"/>
                                        </p:tgtEl>
                                        <p:attrNameLst>
                                          <p:attrName>style.visibility</p:attrName>
                                        </p:attrNameLst>
                                      </p:cBhvr>
                                      <p:to>
                                        <p:strVal val="hidden"/>
                                      </p:to>
                                    </p:set>
                                  </p:childTnLst>
                                </p:cTn>
                              </p:par>
                              <p:par>
                                <p:cTn id="13" presetID="20" presetClass="entr" presetSubtype="0" fill="hold" grpId="0" nodeType="withEffect">
                                  <p:stCondLst>
                                    <p:cond delay="1250"/>
                                  </p:stCondLst>
                                  <p:childTnLst>
                                    <p:set>
                                      <p:cBhvr>
                                        <p:cTn id="14" dur="1" fill="hold">
                                          <p:stCondLst>
                                            <p:cond delay="0"/>
                                          </p:stCondLst>
                                        </p:cTn>
                                        <p:tgtEl>
                                          <p:spTgt spid="98309"/>
                                        </p:tgtEl>
                                        <p:attrNameLst>
                                          <p:attrName>style.visibility</p:attrName>
                                        </p:attrNameLst>
                                      </p:cBhvr>
                                      <p:to>
                                        <p:strVal val="visible"/>
                                      </p:to>
                                    </p:set>
                                    <p:animEffect transition="in" filter="wedge">
                                      <p:cBhvr>
                                        <p:cTn id="15" dur="2000"/>
                                        <p:tgtEl>
                                          <p:spTgt spid="9830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0" presetClass="exit" presetSubtype="0" fill="hold" grpId="1" nodeType="clickEffect">
                                  <p:stCondLst>
                                    <p:cond delay="0"/>
                                  </p:stCondLst>
                                  <p:childTnLst>
                                    <p:animEffect transition="out" filter="wedge">
                                      <p:cBhvr>
                                        <p:cTn id="19" dur="2000"/>
                                        <p:tgtEl>
                                          <p:spTgt spid="98309"/>
                                        </p:tgtEl>
                                      </p:cBhvr>
                                    </p:animEffect>
                                    <p:set>
                                      <p:cBhvr>
                                        <p:cTn id="20" dur="1" fill="hold">
                                          <p:stCondLst>
                                            <p:cond delay="1999"/>
                                          </p:stCondLst>
                                        </p:cTn>
                                        <p:tgtEl>
                                          <p:spTgt spid="98309"/>
                                        </p:tgtEl>
                                        <p:attrNameLst>
                                          <p:attrName>style.visibility</p:attrName>
                                        </p:attrNameLst>
                                      </p:cBhvr>
                                      <p:to>
                                        <p:strVal val="hidden"/>
                                      </p:to>
                                    </p:set>
                                  </p:childTnLst>
                                </p:cTn>
                              </p:par>
                              <p:par>
                                <p:cTn id="21" presetID="20" presetClass="entr" presetSubtype="0" fill="hold" grpId="0" nodeType="withEffect">
                                  <p:stCondLst>
                                    <p:cond delay="1250"/>
                                  </p:stCondLst>
                                  <p:childTnLst>
                                    <p:set>
                                      <p:cBhvr>
                                        <p:cTn id="22" dur="1" fill="hold">
                                          <p:stCondLst>
                                            <p:cond delay="0"/>
                                          </p:stCondLst>
                                        </p:cTn>
                                        <p:tgtEl>
                                          <p:spTgt spid="98310"/>
                                        </p:tgtEl>
                                        <p:attrNameLst>
                                          <p:attrName>style.visibility</p:attrName>
                                        </p:attrNameLst>
                                      </p:cBhvr>
                                      <p:to>
                                        <p:strVal val="visible"/>
                                      </p:to>
                                    </p:set>
                                    <p:animEffect transition="in" filter="wedge">
                                      <p:cBhvr>
                                        <p:cTn id="23" dur="2000"/>
                                        <p:tgtEl>
                                          <p:spTgt spid="98310"/>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0" presetClass="exit" presetSubtype="0" fill="hold" grpId="1" nodeType="clickEffect">
                                  <p:stCondLst>
                                    <p:cond delay="0"/>
                                  </p:stCondLst>
                                  <p:childTnLst>
                                    <p:animEffect transition="out" filter="wedge">
                                      <p:cBhvr>
                                        <p:cTn id="27" dur="2000"/>
                                        <p:tgtEl>
                                          <p:spTgt spid="98310"/>
                                        </p:tgtEl>
                                      </p:cBhvr>
                                    </p:animEffect>
                                    <p:set>
                                      <p:cBhvr>
                                        <p:cTn id="28" dur="1" fill="hold">
                                          <p:stCondLst>
                                            <p:cond delay="1999"/>
                                          </p:stCondLst>
                                        </p:cTn>
                                        <p:tgtEl>
                                          <p:spTgt spid="98310"/>
                                        </p:tgtEl>
                                        <p:attrNameLst>
                                          <p:attrName>style.visibility</p:attrName>
                                        </p:attrNameLst>
                                      </p:cBhvr>
                                      <p:to>
                                        <p:strVal val="hidden"/>
                                      </p:to>
                                    </p:set>
                                  </p:childTnLst>
                                </p:cTn>
                              </p:par>
                              <p:par>
                                <p:cTn id="29" presetID="20" presetClass="entr" presetSubtype="0" fill="hold" grpId="0" nodeType="withEffect">
                                  <p:stCondLst>
                                    <p:cond delay="1250"/>
                                  </p:stCondLst>
                                  <p:childTnLst>
                                    <p:set>
                                      <p:cBhvr>
                                        <p:cTn id="30" dur="1" fill="hold">
                                          <p:stCondLst>
                                            <p:cond delay="0"/>
                                          </p:stCondLst>
                                        </p:cTn>
                                        <p:tgtEl>
                                          <p:spTgt spid="98311"/>
                                        </p:tgtEl>
                                        <p:attrNameLst>
                                          <p:attrName>style.visibility</p:attrName>
                                        </p:attrNameLst>
                                      </p:cBhvr>
                                      <p:to>
                                        <p:strVal val="visible"/>
                                      </p:to>
                                    </p:set>
                                    <p:animEffect transition="in" filter="wedge">
                                      <p:cBhvr>
                                        <p:cTn id="31" dur="2000"/>
                                        <p:tgtEl>
                                          <p:spTgt spid="983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8" grpId="0" animBg="1"/>
      <p:bldP spid="98308" grpId="1" animBg="1"/>
      <p:bldP spid="98309" grpId="0" animBg="1"/>
      <p:bldP spid="98309" grpId="1" animBg="1"/>
      <p:bldP spid="98310" grpId="0" animBg="1"/>
      <p:bldP spid="98310" grpId="1" animBg="1"/>
      <p:bldP spid="9831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1138" name="Picture 3" descr="Introduzione 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4825" y="260350"/>
            <a:ext cx="8637588" cy="641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gradFill>
          <a:gsLst>
            <a:gs pos="0">
              <a:srgbClr val="002060"/>
            </a:gs>
            <a:gs pos="100000">
              <a:srgbClr val="FF0000"/>
            </a:gs>
            <a:gs pos="100000">
              <a:srgbClr val="FF0000"/>
            </a:gs>
          </a:gsLst>
          <a:lin ang="5400000" scaled="1"/>
        </a:gradFill>
        <a:effectLst/>
      </p:bgPr>
    </p:bg>
    <p:spTree>
      <p:nvGrpSpPr>
        <p:cNvPr id="1" name=""/>
        <p:cNvGrpSpPr/>
        <p:nvPr/>
      </p:nvGrpSpPr>
      <p:grpSpPr>
        <a:xfrm>
          <a:off x="0" y="0"/>
          <a:ext cx="0" cy="0"/>
          <a:chOff x="0" y="0"/>
          <a:chExt cx="0" cy="0"/>
        </a:xfrm>
      </p:grpSpPr>
      <p:pic>
        <p:nvPicPr>
          <p:cNvPr id="92162" name="Picture 3" descr="Introduzione 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5550" y="981075"/>
            <a:ext cx="7197725"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gradFill>
          <a:gsLst>
            <a:gs pos="16000">
              <a:schemeClr val="tx1"/>
            </a:gs>
            <a:gs pos="100000">
              <a:srgbClr val="FF0000"/>
            </a:gs>
            <a:gs pos="100000">
              <a:srgbClr val="FF0000"/>
            </a:gs>
          </a:gsLst>
          <a:lin ang="5400000" scaled="1"/>
        </a:gradFill>
        <a:effectLst/>
      </p:bgPr>
    </p:bg>
    <p:spTree>
      <p:nvGrpSpPr>
        <p:cNvPr id="1" name=""/>
        <p:cNvGrpSpPr/>
        <p:nvPr/>
      </p:nvGrpSpPr>
      <p:grpSpPr>
        <a:xfrm>
          <a:off x="0" y="0"/>
          <a:ext cx="0" cy="0"/>
          <a:chOff x="0" y="0"/>
          <a:chExt cx="0" cy="0"/>
        </a:xfrm>
      </p:grpSpPr>
      <p:pic>
        <p:nvPicPr>
          <p:cNvPr id="93186" name="Picture 3" descr="Introduzione N"/>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3751" y1="5533" x2="23108" y2="6998"/>
                        <a14:foregroundMark x1="2545" y1="1953" x2="737" y2="12124"/>
                        <a14:foregroundMark x1="92833" y1="24003" x2="90422" y2="88609"/>
                        <a14:foregroundMark x1="70931" y1="94142" x2="77294" y2="96338"/>
                        <a14:foregroundMark x1="6966" y1="7242" x2="9511" y2="13832"/>
                        <a14:foregroundMark x1="15941" y1="8218" x2="10516" y2="14321"/>
                        <a14:foregroundMark x1="3550" y1="2441" x2="17281" y2="0"/>
                        <a14:foregroundMark x1="74481" y1="91945" x2="78500" y2="91945"/>
                        <a14:backgroundMark x1="73074" y1="98047" x2="98794" y2="98291"/>
                      </a14:backgroundRemoval>
                    </a14:imgEffect>
                  </a14:imgLayer>
                </a14:imgProps>
              </a:ext>
              <a:ext uri="{28A0092B-C50C-407E-A947-70E740481C1C}">
                <a14:useLocalDpi xmlns:a14="http://schemas.microsoft.com/office/drawing/2010/main" val="0"/>
              </a:ext>
            </a:extLst>
          </a:blip>
          <a:srcRect/>
          <a:stretch>
            <a:fillRect/>
          </a:stretch>
        </p:blipFill>
        <p:spPr bwMode="auto">
          <a:xfrm>
            <a:off x="3071813" y="692150"/>
            <a:ext cx="6556375"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7" name="Rectangle 4"/>
          <p:cNvSpPr>
            <a:spLocks noChangeArrowheads="1"/>
          </p:cNvSpPr>
          <p:nvPr/>
        </p:nvSpPr>
        <p:spPr bwMode="auto">
          <a:xfrm>
            <a:off x="4656138" y="692150"/>
            <a:ext cx="5256212" cy="720725"/>
          </a:xfrm>
          <a:prstGeom prst="rect">
            <a:avLst/>
          </a:prstGeom>
          <a:solidFill>
            <a:schemeClr val="tx1"/>
          </a:solidFill>
          <a:ln w="9525">
            <a:solidFill>
              <a:schemeClr val="tx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it-IT" altLang="it-IT" sz="1800">
              <a:latin typeface="Arial" panose="020B0604020202020204" pitchFamily="34" charset="0"/>
            </a:endParaRPr>
          </a:p>
        </p:txBody>
      </p:sp>
      <p:sp>
        <p:nvSpPr>
          <p:cNvPr id="102405" name="Rectangle 5"/>
          <p:cNvSpPr>
            <a:spLocks noChangeArrowheads="1"/>
          </p:cNvSpPr>
          <p:nvPr/>
        </p:nvSpPr>
        <p:spPr bwMode="auto">
          <a:xfrm>
            <a:off x="2782888" y="476250"/>
            <a:ext cx="2089150" cy="936625"/>
          </a:xfrm>
          <a:prstGeom prst="rect">
            <a:avLst/>
          </a:prstGeom>
          <a:solidFill>
            <a:schemeClr val="tx1"/>
          </a:solidFill>
          <a:ln w="9525">
            <a:solidFill>
              <a:schemeClr val="tx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it-IT" altLang="it-IT" sz="1800">
              <a:latin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xit" presetSubtype="0" fill="hold" grpId="0" nodeType="clickEffect">
                                  <p:stCondLst>
                                    <p:cond delay="0"/>
                                  </p:stCondLst>
                                  <p:childTnLst>
                                    <p:animEffect transition="out" filter="wedge">
                                      <p:cBhvr>
                                        <p:cTn id="6" dur="2000"/>
                                        <p:tgtEl>
                                          <p:spTgt spid="102405"/>
                                        </p:tgtEl>
                                      </p:cBhvr>
                                    </p:animEffect>
                                    <p:set>
                                      <p:cBhvr>
                                        <p:cTn id="7" dur="1" fill="hold">
                                          <p:stCondLst>
                                            <p:cond delay="1999"/>
                                          </p:stCondLst>
                                        </p:cTn>
                                        <p:tgtEl>
                                          <p:spTgt spid="10240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4210" name="Picture 3" descr="Introduzione 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850" y="333375"/>
            <a:ext cx="8637588" cy="244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1" name="Picture 4" descr="Introduzione 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850" y="3644900"/>
            <a:ext cx="8637588"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5234" name="Picture 4" descr="Introduzione 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3588" y="98425"/>
            <a:ext cx="5440362" cy="666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290" name="Picture 3" descr="Introduzione 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5" y="2133600"/>
            <a:ext cx="8637588" cy="236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435" name="Picture 3" descr="Matteo 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7663" y="2060575"/>
            <a:ext cx="1962150" cy="421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4" descr="Mt 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6625" y="260350"/>
            <a:ext cx="3273425" cy="151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5" descr="SCANNER BIBBIA LDC Matteo 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4975" y="549275"/>
            <a:ext cx="5399088" cy="585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Line 6"/>
          <p:cNvSpPr>
            <a:spLocks noChangeShapeType="1"/>
          </p:cNvSpPr>
          <p:nvPr/>
        </p:nvSpPr>
        <p:spPr bwMode="auto">
          <a:xfrm>
            <a:off x="1919288" y="1844675"/>
            <a:ext cx="1081087"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8439" name="Rectangle 7"/>
          <p:cNvSpPr>
            <a:spLocks noChangeArrowheads="1"/>
          </p:cNvSpPr>
          <p:nvPr/>
        </p:nvSpPr>
        <p:spPr bwMode="auto">
          <a:xfrm>
            <a:off x="1847850" y="1989138"/>
            <a:ext cx="2592388" cy="4392612"/>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it-IT" altLang="it-IT" sz="1800">
              <a:latin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nodeType="clickEffect">
                                  <p:stCondLst>
                                    <p:cond delay="0"/>
                                  </p:stCondLst>
                                  <p:childTnLst>
                                    <p:set>
                                      <p:cBhvr>
                                        <p:cTn id="6" dur="1" fill="hold">
                                          <p:stCondLst>
                                            <p:cond delay="0"/>
                                          </p:stCondLst>
                                        </p:cTn>
                                        <p:tgtEl>
                                          <p:spTgt spid="18437"/>
                                        </p:tgtEl>
                                        <p:attrNameLst>
                                          <p:attrName>style.visibility</p:attrName>
                                        </p:attrNameLst>
                                      </p:cBhvr>
                                      <p:to>
                                        <p:strVal val="visible"/>
                                      </p:to>
                                    </p:set>
                                    <p:animScale>
                                      <p:cBhvr>
                                        <p:cTn id="7" dur="1000" decel="50000" fill="hold">
                                          <p:stCondLst>
                                            <p:cond delay="0"/>
                                          </p:stCondLst>
                                        </p:cTn>
                                        <p:tgtEl>
                                          <p:spTgt spid="1843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8437"/>
                                        </p:tgtEl>
                                        <p:attrNameLst>
                                          <p:attrName>ppt_x</p:attrName>
                                          <p:attrName>ppt_y</p:attrName>
                                        </p:attrNameLst>
                                      </p:cBhvr>
                                    </p:animMotion>
                                    <p:animEffect transition="in" filter="fade">
                                      <p:cBhvr>
                                        <p:cTn id="9" dur="1000"/>
                                        <p:tgtEl>
                                          <p:spTgt spid="1843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0" presetClass="entr" presetSubtype="0" fill="hold" grpId="0" nodeType="clickEffect">
                                  <p:stCondLst>
                                    <p:cond delay="0"/>
                                  </p:stCondLst>
                                  <p:childTnLst>
                                    <p:set>
                                      <p:cBhvr>
                                        <p:cTn id="13" dur="1" fill="hold">
                                          <p:stCondLst>
                                            <p:cond delay="0"/>
                                          </p:stCondLst>
                                        </p:cTn>
                                        <p:tgtEl>
                                          <p:spTgt spid="18439"/>
                                        </p:tgtEl>
                                        <p:attrNameLst>
                                          <p:attrName>style.visibility</p:attrName>
                                        </p:attrNameLst>
                                      </p:cBhvr>
                                      <p:to>
                                        <p:strVal val="visible"/>
                                      </p:to>
                                    </p:set>
                                    <p:animEffect transition="in" filter="wedge">
                                      <p:cBhvr>
                                        <p:cTn id="14" dur="2000"/>
                                        <p:tgtEl>
                                          <p:spTgt spid="18439"/>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nodeType="clickEffect">
                                  <p:stCondLst>
                                    <p:cond delay="0"/>
                                  </p:stCondLst>
                                  <p:childTnLst>
                                    <p:set>
                                      <p:cBhvr>
                                        <p:cTn id="18" dur="1" fill="hold">
                                          <p:stCondLst>
                                            <p:cond delay="0"/>
                                          </p:stCondLst>
                                        </p:cTn>
                                        <p:tgtEl>
                                          <p:spTgt spid="18438"/>
                                        </p:tgtEl>
                                        <p:attrNameLst>
                                          <p:attrName>style.visibility</p:attrName>
                                        </p:attrNameLst>
                                      </p:cBhvr>
                                      <p:to>
                                        <p:strVal val="visible"/>
                                      </p:to>
                                    </p:set>
                                    <p:animEffect transition="in" filter="wipe(left)">
                                      <p:cBhvr>
                                        <p:cTn id="19" dur="1250"/>
                                        <p:tgtEl>
                                          <p:spTgt spid="18438"/>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0" presetClass="exit" presetSubtype="0" fill="hold" grpId="1" nodeType="clickEffect">
                                  <p:stCondLst>
                                    <p:cond delay="0"/>
                                  </p:stCondLst>
                                  <p:childTnLst>
                                    <p:animEffect transition="out" filter="wedge">
                                      <p:cBhvr>
                                        <p:cTn id="23" dur="2000"/>
                                        <p:tgtEl>
                                          <p:spTgt spid="18439"/>
                                        </p:tgtEl>
                                      </p:cBhvr>
                                    </p:animEffect>
                                    <p:set>
                                      <p:cBhvr>
                                        <p:cTn id="24" dur="1" fill="hold">
                                          <p:stCondLst>
                                            <p:cond delay="1999"/>
                                          </p:stCondLst>
                                        </p:cTn>
                                        <p:tgtEl>
                                          <p:spTgt spid="18439"/>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18438"/>
                                        </p:tgtEl>
                                      </p:cBhvr>
                                    </p:animEffect>
                                    <p:set>
                                      <p:cBhvr>
                                        <p:cTn id="27" dur="1" fill="hold">
                                          <p:stCondLst>
                                            <p:cond delay="499"/>
                                          </p:stCondLst>
                                        </p:cTn>
                                        <p:tgtEl>
                                          <p:spTgt spid="18438"/>
                                        </p:tgtEl>
                                        <p:attrNameLst>
                                          <p:attrName>style.visibility</p:attrName>
                                        </p:attrNameLst>
                                      </p:cBhvr>
                                      <p:to>
                                        <p:strVal val="hidden"/>
                                      </p:to>
                                    </p:set>
                                  </p:childTnLst>
                                </p:cTn>
                              </p:par>
                              <p:par>
                                <p:cTn id="28" presetID="20" presetClass="entr" presetSubtype="0" fill="hold" nodeType="withEffect">
                                  <p:stCondLst>
                                    <p:cond delay="0"/>
                                  </p:stCondLst>
                                  <p:childTnLst>
                                    <p:set>
                                      <p:cBhvr>
                                        <p:cTn id="29" dur="1" fill="hold">
                                          <p:stCondLst>
                                            <p:cond delay="0"/>
                                          </p:stCondLst>
                                        </p:cTn>
                                        <p:tgtEl>
                                          <p:spTgt spid="18435"/>
                                        </p:tgtEl>
                                        <p:attrNameLst>
                                          <p:attrName>style.visibility</p:attrName>
                                        </p:attrNameLst>
                                      </p:cBhvr>
                                      <p:to>
                                        <p:strVal val="visible"/>
                                      </p:to>
                                    </p:set>
                                    <p:animEffect transition="in" filter="wedge">
                                      <p:cBhvr>
                                        <p:cTn id="30" dur="2000"/>
                                        <p:tgtEl>
                                          <p:spTgt spid="18435"/>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2" presetClass="entr" presetSubtype="0" fill="hold" nodeType="clickEffect">
                                  <p:stCondLst>
                                    <p:cond delay="0"/>
                                  </p:stCondLst>
                                  <p:childTnLst>
                                    <p:set>
                                      <p:cBhvr>
                                        <p:cTn id="34" dur="1" fill="hold">
                                          <p:stCondLst>
                                            <p:cond delay="0"/>
                                          </p:stCondLst>
                                        </p:cTn>
                                        <p:tgtEl>
                                          <p:spTgt spid="18436"/>
                                        </p:tgtEl>
                                        <p:attrNameLst>
                                          <p:attrName>style.visibility</p:attrName>
                                        </p:attrNameLst>
                                      </p:cBhvr>
                                      <p:to>
                                        <p:strVal val="visible"/>
                                      </p:to>
                                    </p:set>
                                    <p:animScale>
                                      <p:cBhvr>
                                        <p:cTn id="35" dur="1000" decel="50000" fill="hold">
                                          <p:stCondLst>
                                            <p:cond delay="0"/>
                                          </p:stCondLst>
                                        </p:cTn>
                                        <p:tgtEl>
                                          <p:spTgt spid="1843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6" dur="1000" decel="50000" fill="hold">
                                          <p:stCondLst>
                                            <p:cond delay="0"/>
                                          </p:stCondLst>
                                        </p:cTn>
                                        <p:tgtEl>
                                          <p:spTgt spid="18436"/>
                                        </p:tgtEl>
                                        <p:attrNameLst>
                                          <p:attrName>ppt_x</p:attrName>
                                          <p:attrName>ppt_y</p:attrName>
                                        </p:attrNameLst>
                                      </p:cBhvr>
                                    </p:animMotion>
                                    <p:animEffect transition="in" filter="fade">
                                      <p:cBhvr>
                                        <p:cTn id="37" dur="1000"/>
                                        <p:tgtEl>
                                          <p:spTgt spid="18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9" grpId="0" animBg="1"/>
      <p:bldP spid="18439"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338" name="Immagin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16725" y="474663"/>
            <a:ext cx="3128963" cy="504031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4339" name="Immagin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92313" y="476250"/>
            <a:ext cx="3884612" cy="504031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4340" name="Rettangolo 3"/>
          <p:cNvSpPr>
            <a:spLocks noChangeArrowheads="1"/>
          </p:cNvSpPr>
          <p:nvPr/>
        </p:nvSpPr>
        <p:spPr bwMode="auto">
          <a:xfrm>
            <a:off x="1946275" y="5721350"/>
            <a:ext cx="3817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it-IT" altLang="it-IT" sz="1800">
                <a:solidFill>
                  <a:schemeClr val="bg1"/>
                </a:solidFill>
                <a:latin typeface="Arial" panose="020B0604020202020204" pitchFamily="34" charset="0"/>
              </a:rPr>
              <a:t>Simone Cantarini, </a:t>
            </a:r>
          </a:p>
          <a:p>
            <a:pPr eaLnBrk="1" hangingPunct="1">
              <a:lnSpc>
                <a:spcPct val="100000"/>
              </a:lnSpc>
              <a:spcBef>
                <a:spcPct val="0"/>
              </a:spcBef>
              <a:buFontTx/>
              <a:buNone/>
            </a:pPr>
            <a:r>
              <a:rPr lang="it-IT" altLang="it-IT" sz="1800">
                <a:solidFill>
                  <a:schemeClr val="bg1"/>
                </a:solidFill>
                <a:latin typeface="Arial" panose="020B0604020202020204" pitchFamily="34" charset="0"/>
              </a:rPr>
              <a:t>San Matteo e l'angelo, 1645-1648.</a:t>
            </a:r>
          </a:p>
        </p:txBody>
      </p:sp>
      <p:sp>
        <p:nvSpPr>
          <p:cNvPr id="14341" name="Rettangolo 4"/>
          <p:cNvSpPr>
            <a:spLocks noChangeArrowheads="1"/>
          </p:cNvSpPr>
          <p:nvPr/>
        </p:nvSpPr>
        <p:spPr bwMode="auto">
          <a:xfrm>
            <a:off x="6096000" y="5675313"/>
            <a:ext cx="4292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it-IT" altLang="it-IT" sz="1800">
                <a:solidFill>
                  <a:schemeClr val="bg1"/>
                </a:solidFill>
                <a:latin typeface="Arial" panose="020B0604020202020204" pitchFamily="34" charset="0"/>
              </a:rPr>
              <a:t>1602 Caravaggio L'ispirazione di Matteo</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truttura predefinita">
  <a:themeElements>
    <a:clrScheme name="Tema di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805</TotalTime>
  <Words>4773</Words>
  <Application>Microsoft Office PowerPoint</Application>
  <PresentationFormat>Widescreen</PresentationFormat>
  <Paragraphs>357</Paragraphs>
  <Slides>65</Slides>
  <Notes>37</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65</vt:i4>
      </vt:variant>
    </vt:vector>
  </HeadingPairs>
  <TitlesOfParts>
    <vt:vector size="72" baseType="lpstr">
      <vt:lpstr>Arial</vt:lpstr>
      <vt:lpstr>Calibri</vt:lpstr>
      <vt:lpstr>Calibri Light</vt:lpstr>
      <vt:lpstr>Comic Sans MS</vt:lpstr>
      <vt:lpstr>Tahoma</vt:lpstr>
      <vt:lpstr>Wingdings</vt:lpstr>
      <vt:lpstr>Struttura predefinita</vt:lpstr>
      <vt:lpstr>Storia e caratteristiche  del Nuovo  Testamento     -  02  - parte B:  i 4 vangeli, gli Atti e la vita di San Paolo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Viaggio della prigionia a Roma</vt:lpstr>
      <vt:lpstr>Viaggio della prigionia a Roma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io</dc:creator>
  <cp:lastModifiedBy>PC Claudio</cp:lastModifiedBy>
  <cp:revision>60</cp:revision>
  <dcterms:created xsi:type="dcterms:W3CDTF">2010-03-19T12:34:42Z</dcterms:created>
  <dcterms:modified xsi:type="dcterms:W3CDTF">2020-12-13T00:26:36Z</dcterms:modified>
</cp:coreProperties>
</file>